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804" r:id="rId2"/>
  </p:sldMasterIdLst>
  <p:notesMasterIdLst>
    <p:notesMasterId r:id="rId20"/>
  </p:notesMasterIdLst>
  <p:sldIdLst>
    <p:sldId id="282" r:id="rId3"/>
    <p:sldId id="275" r:id="rId4"/>
    <p:sldId id="258" r:id="rId5"/>
    <p:sldId id="277" r:id="rId6"/>
    <p:sldId id="283" r:id="rId7"/>
    <p:sldId id="259" r:id="rId8"/>
    <p:sldId id="271" r:id="rId9"/>
    <p:sldId id="284" r:id="rId10"/>
    <p:sldId id="285" r:id="rId11"/>
    <p:sldId id="286" r:id="rId12"/>
    <p:sldId id="287" r:id="rId13"/>
    <p:sldId id="288" r:id="rId14"/>
    <p:sldId id="272" r:id="rId15"/>
    <p:sldId id="273" r:id="rId16"/>
    <p:sldId id="289" r:id="rId17"/>
    <p:sldId id="279" r:id="rId18"/>
    <p:sldId id="29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EE6F3"/>
    <a:srgbClr val="FEDEEF"/>
    <a:srgbClr val="AA07BB"/>
    <a:srgbClr val="FCD0FC"/>
    <a:srgbClr val="CCFFCC"/>
    <a:srgbClr val="B4FC32"/>
    <a:srgbClr val="F95635"/>
    <a:srgbClr val="66FFFF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14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B24BD3-BB56-49E1-A572-A3FB2D191075}" type="datetimeFigureOut">
              <a:rPr lang="en-US" smtClean="0"/>
              <a:pPr/>
              <a:t>30/8/2019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0F64AA-C6AE-48DD-9586-207F2D9E70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752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Bấm &amp; sửa kiểu tiêu đề</a:t>
            </a:r>
            <a:endParaRPr lang="vi-VN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Bấm &amp; sửa kiểu phụ đề</a:t>
            </a:r>
            <a:endParaRPr lang="vi-VN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9DE00-E591-4616-B73E-F15D6A4EDC10}" type="datetimeFigureOut">
              <a:rPr lang="en-US" smtClean="0"/>
              <a:pPr/>
              <a:t>30/8/2019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19D73-7A27-4938-904F-577210B5A9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543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Bấm &amp; sửa kiểu tiêu đề</a:t>
            </a:r>
            <a:endParaRPr lang="vi-VN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Bấm &amp; sửa kiểu tiêu đề</a:t>
            </a:r>
          </a:p>
          <a:p>
            <a:pPr lvl="1"/>
            <a:r>
              <a:rPr lang="en-US"/>
              <a:t>Mức hai</a:t>
            </a:r>
          </a:p>
          <a:p>
            <a:pPr lvl="2"/>
            <a:r>
              <a:rPr lang="en-US"/>
              <a:t>Mức ba</a:t>
            </a:r>
          </a:p>
          <a:p>
            <a:pPr lvl="3"/>
            <a:r>
              <a:rPr lang="en-US"/>
              <a:t>Mức bốn</a:t>
            </a:r>
          </a:p>
          <a:p>
            <a:pPr lvl="4"/>
            <a:r>
              <a:rPr lang="en-US"/>
              <a:t>Mức năm</a:t>
            </a:r>
            <a:endParaRPr lang="vi-VN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9DE00-E591-4616-B73E-F15D6A4EDC10}" type="datetimeFigureOut">
              <a:rPr lang="en-US" smtClean="0"/>
              <a:pPr/>
              <a:t>30/8/2019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19D73-7A27-4938-904F-577210B5A9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846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Bấm &amp; sửa kiểu tiêu đề</a:t>
            </a:r>
            <a:endParaRPr lang="vi-VN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Bấm &amp; sửa kiểu tiêu đề</a:t>
            </a:r>
          </a:p>
          <a:p>
            <a:pPr lvl="1"/>
            <a:r>
              <a:rPr lang="en-US"/>
              <a:t>Mức hai</a:t>
            </a:r>
          </a:p>
          <a:p>
            <a:pPr lvl="2"/>
            <a:r>
              <a:rPr lang="en-US"/>
              <a:t>Mức ba</a:t>
            </a:r>
          </a:p>
          <a:p>
            <a:pPr lvl="3"/>
            <a:r>
              <a:rPr lang="en-US"/>
              <a:t>Mức bốn</a:t>
            </a:r>
          </a:p>
          <a:p>
            <a:pPr lvl="4"/>
            <a:r>
              <a:rPr lang="en-US"/>
              <a:t>Mức năm</a:t>
            </a:r>
            <a:endParaRPr lang="vi-VN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9DE00-E591-4616-B73E-F15D6A4EDC10}" type="datetimeFigureOut">
              <a:rPr lang="en-US" smtClean="0"/>
              <a:pPr/>
              <a:t>30/8/2019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19D73-7A27-4938-904F-577210B5A9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7145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Bấm &amp; sửa kiểu tiêu đề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Bấm &amp; sửa kiểu phụ đề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DBB9DE00-E591-4616-B73E-F15D6A4EDC10}" type="datetimeFigureOut">
              <a:rPr lang="en-US" smtClean="0"/>
              <a:pPr/>
              <a:t>30/8/2019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8119D73-7A27-4938-904F-577210B5A9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Bấm &amp; sửa kiểu tiêu đề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Bấm &amp; sửa kiểu tiêu đề</a:t>
            </a:r>
          </a:p>
          <a:p>
            <a:pPr lvl="1"/>
            <a:r>
              <a:rPr lang="en-US"/>
              <a:t>Mức hai</a:t>
            </a:r>
          </a:p>
          <a:p>
            <a:pPr lvl="2"/>
            <a:r>
              <a:rPr lang="en-US"/>
              <a:t>Mức ba</a:t>
            </a:r>
          </a:p>
          <a:p>
            <a:pPr lvl="3"/>
            <a:r>
              <a:rPr lang="en-US"/>
              <a:t>Mức bốn</a:t>
            </a:r>
          </a:p>
          <a:p>
            <a:pPr lvl="4"/>
            <a:r>
              <a:rPr lang="en-US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9DE00-E591-4616-B73E-F15D6A4EDC10}" type="datetimeFigureOut">
              <a:rPr lang="en-US" smtClean="0"/>
              <a:pPr/>
              <a:t>30/8/2019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19D73-7A27-4938-904F-577210B5A9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/>
              <a:t>Bấm &amp; sửa kiểu tiêu đề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Bấm &amp; sửa kiểu tiêu đề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9DE00-E591-4616-B73E-F15D6A4EDC10}" type="datetimeFigureOut">
              <a:rPr lang="en-US" smtClean="0"/>
              <a:pPr/>
              <a:t>30/8/2019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19D73-7A27-4938-904F-577210B5A9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Bấm &amp; sửa kiểu tiêu đề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9DE00-E591-4616-B73E-F15D6A4EDC10}" type="datetimeFigureOut">
              <a:rPr lang="en-US" smtClean="0"/>
              <a:pPr/>
              <a:t>30/8/2019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19D73-7A27-4938-904F-577210B5A9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/>
              <a:t>Bấm &amp; sửa kiểu tiêu đề</a:t>
            </a:r>
          </a:p>
          <a:p>
            <a:pPr lvl="1"/>
            <a:r>
              <a:rPr lang="en-US"/>
              <a:t>Mức hai</a:t>
            </a:r>
          </a:p>
          <a:p>
            <a:pPr lvl="2"/>
            <a:r>
              <a:rPr lang="en-US"/>
              <a:t>Mức ba</a:t>
            </a:r>
          </a:p>
          <a:p>
            <a:pPr lvl="3"/>
            <a:r>
              <a:rPr lang="en-US"/>
              <a:t>Mức bốn</a:t>
            </a:r>
          </a:p>
          <a:p>
            <a:pPr lvl="4"/>
            <a:r>
              <a:rPr lang="en-US"/>
              <a:t>Mức năm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/>
              <a:t>Bấm &amp; sửa kiểu tiêu đề</a:t>
            </a:r>
          </a:p>
          <a:p>
            <a:pPr lvl="1"/>
            <a:r>
              <a:rPr lang="en-US"/>
              <a:t>Mức hai</a:t>
            </a:r>
          </a:p>
          <a:p>
            <a:pPr lvl="2"/>
            <a:r>
              <a:rPr lang="en-US"/>
              <a:t>Mức ba</a:t>
            </a:r>
          </a:p>
          <a:p>
            <a:pPr lvl="3"/>
            <a:r>
              <a:rPr lang="en-US"/>
              <a:t>Mức bốn</a:t>
            </a:r>
          </a:p>
          <a:p>
            <a:pPr lvl="4"/>
            <a:r>
              <a:rPr lang="en-US"/>
              <a:t>Mức năm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Bấm &amp; sửa kiểu tiêu đề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Bấm &amp; sửa kiểu tiêu đề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Bấm &amp; sửa kiểu tiêu đề</a:t>
            </a:r>
          </a:p>
          <a:p>
            <a:pPr lvl="1"/>
            <a:r>
              <a:rPr lang="en-US"/>
              <a:t>Mức hai</a:t>
            </a:r>
          </a:p>
          <a:p>
            <a:pPr lvl="2"/>
            <a:r>
              <a:rPr lang="en-US"/>
              <a:t>Mức ba</a:t>
            </a:r>
          </a:p>
          <a:p>
            <a:pPr lvl="3"/>
            <a:r>
              <a:rPr lang="en-US"/>
              <a:t>Mức bốn</a:t>
            </a:r>
          </a:p>
          <a:p>
            <a:pPr lvl="4"/>
            <a:r>
              <a:rPr lang="en-US"/>
              <a:t>Mức năm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Bấm &amp; sửa kiểu tiêu đề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Bấm &amp; sửa kiểu tiêu đề</a:t>
            </a:r>
          </a:p>
          <a:p>
            <a:pPr lvl="1"/>
            <a:r>
              <a:rPr lang="en-US"/>
              <a:t>Mức hai</a:t>
            </a:r>
          </a:p>
          <a:p>
            <a:pPr lvl="2"/>
            <a:r>
              <a:rPr lang="en-US"/>
              <a:t>Mức ba</a:t>
            </a:r>
          </a:p>
          <a:p>
            <a:pPr lvl="3"/>
            <a:r>
              <a:rPr lang="en-US"/>
              <a:t>Mức bốn</a:t>
            </a:r>
          </a:p>
          <a:p>
            <a:pPr lvl="4"/>
            <a:r>
              <a:rPr lang="en-US"/>
              <a:t>Mức năm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9DE00-E591-4616-B73E-F15D6A4EDC10}" type="datetimeFigureOut">
              <a:rPr lang="en-US" smtClean="0"/>
              <a:pPr/>
              <a:t>30/8/2019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19D73-7A27-4938-904F-577210B5A9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Bấm &amp; sửa kiểu tiêu đề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9DE00-E591-4616-B73E-F15D6A4EDC10}" type="datetimeFigureOut">
              <a:rPr lang="en-US" smtClean="0"/>
              <a:pPr/>
              <a:t>30/8/2019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19D73-7A27-4938-904F-577210B5A9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9DE00-E591-4616-B73E-F15D6A4EDC10}" type="datetimeFigureOut">
              <a:rPr lang="en-US" smtClean="0"/>
              <a:pPr/>
              <a:t>30/8/2019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19D73-7A27-4938-904F-577210B5A9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9DE00-E591-4616-B73E-F15D6A4EDC10}" type="datetimeFigureOut">
              <a:rPr lang="en-US" smtClean="0"/>
              <a:pPr/>
              <a:t>30/8/2019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19D73-7A27-4938-904F-577210B5A9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Bấm &amp; sửa kiểu tiêu đề</a:t>
            </a:r>
          </a:p>
          <a:p>
            <a:pPr lvl="1"/>
            <a:r>
              <a:rPr lang="en-US"/>
              <a:t>Mức hai</a:t>
            </a:r>
          </a:p>
          <a:p>
            <a:pPr lvl="2"/>
            <a:r>
              <a:rPr lang="en-US"/>
              <a:t>Mức ba</a:t>
            </a:r>
          </a:p>
          <a:p>
            <a:pPr lvl="3"/>
            <a:r>
              <a:rPr lang="en-US"/>
              <a:t>Mức bốn</a:t>
            </a:r>
          </a:p>
          <a:p>
            <a:pPr lvl="4"/>
            <a:r>
              <a:rPr lang="en-US"/>
              <a:t>Mức năm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Bấm &amp; sửa kiểu tiêu đề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Bấm &amp; sửa kiểu tiêu đề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Bấm &amp; sửa kiểu tiêu đề</a:t>
            </a:r>
            <a:endParaRPr lang="vi-VN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Bấm &amp; sửa kiểu tiêu đề</a:t>
            </a:r>
          </a:p>
          <a:p>
            <a:pPr lvl="1"/>
            <a:r>
              <a:rPr lang="en-US"/>
              <a:t>Mức hai</a:t>
            </a:r>
          </a:p>
          <a:p>
            <a:pPr lvl="2"/>
            <a:r>
              <a:rPr lang="en-US"/>
              <a:t>Mức ba</a:t>
            </a:r>
          </a:p>
          <a:p>
            <a:pPr lvl="3"/>
            <a:r>
              <a:rPr lang="en-US"/>
              <a:t>Mức bốn</a:t>
            </a:r>
          </a:p>
          <a:p>
            <a:pPr lvl="4"/>
            <a:r>
              <a:rPr lang="en-US"/>
              <a:t>Mức năm</a:t>
            </a:r>
            <a:endParaRPr lang="vi-VN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9DE00-E591-4616-B73E-F15D6A4EDC10}" type="datetimeFigureOut">
              <a:rPr lang="en-US" smtClean="0"/>
              <a:pPr/>
              <a:t>30/8/2019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19D73-7A27-4938-904F-577210B5A9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3626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Bấm &amp; sửa kiểu tiêu đề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Bấm biểu tượng để thêm hình ảnh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Bấm &amp; sửa kiểu tiêu đề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9DE00-E591-4616-B73E-F15D6A4EDC10}" type="datetimeFigureOut">
              <a:rPr lang="en-US" smtClean="0"/>
              <a:pPr/>
              <a:t>30/8/2019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19D73-7A27-4938-904F-577210B5A9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Bấm &amp; sửa kiểu tiêu đề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Bấm &amp; sửa kiểu tiêu đề</a:t>
            </a:r>
          </a:p>
          <a:p>
            <a:pPr lvl="1"/>
            <a:r>
              <a:rPr lang="en-US"/>
              <a:t>Mức hai</a:t>
            </a:r>
          </a:p>
          <a:p>
            <a:pPr lvl="2"/>
            <a:r>
              <a:rPr lang="en-US"/>
              <a:t>Mức ba</a:t>
            </a:r>
          </a:p>
          <a:p>
            <a:pPr lvl="3"/>
            <a:r>
              <a:rPr lang="en-US"/>
              <a:t>Mức bốn</a:t>
            </a:r>
          </a:p>
          <a:p>
            <a:pPr lvl="4"/>
            <a:r>
              <a:rPr lang="en-US"/>
              <a:t>Mức năm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9DE00-E591-4616-B73E-F15D6A4EDC10}" type="datetimeFigureOut">
              <a:rPr lang="en-US" smtClean="0"/>
              <a:pPr/>
              <a:t>30/8/2019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19D73-7A27-4938-904F-577210B5A9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/>
              <a:t>Bấm &amp; sửa kiểu tiêu đề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/>
              <a:t>Bấm &amp; sửa kiểu tiêu đề</a:t>
            </a:r>
          </a:p>
          <a:p>
            <a:pPr lvl="1"/>
            <a:r>
              <a:rPr lang="en-US"/>
              <a:t>Mức hai</a:t>
            </a:r>
          </a:p>
          <a:p>
            <a:pPr lvl="2"/>
            <a:r>
              <a:rPr lang="en-US"/>
              <a:t>Mức ba</a:t>
            </a:r>
          </a:p>
          <a:p>
            <a:pPr lvl="3"/>
            <a:r>
              <a:rPr lang="en-US"/>
              <a:t>Mức bốn</a:t>
            </a:r>
          </a:p>
          <a:p>
            <a:pPr lvl="4"/>
            <a:r>
              <a:rPr lang="en-US"/>
              <a:t>Mức năm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9DE00-E591-4616-B73E-F15D6A4EDC10}" type="datetimeFigureOut">
              <a:rPr lang="en-US" smtClean="0"/>
              <a:pPr/>
              <a:t>30/8/2019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19D73-7A27-4938-904F-577210B5A9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Bấm &amp; sửa kiểu tiêu đề</a:t>
            </a:r>
            <a:endParaRPr lang="vi-VN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Bấm &amp; sửa kiểu tiêu đề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9DE00-E591-4616-B73E-F15D6A4EDC10}" type="datetimeFigureOut">
              <a:rPr lang="en-US" smtClean="0"/>
              <a:pPr/>
              <a:t>30/8/2019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19D73-7A27-4938-904F-577210B5A9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513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Bấm &amp; sửa kiểu tiêu đề</a:t>
            </a:r>
            <a:endParaRPr lang="vi-VN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Bấm &amp; sửa kiểu tiêu đề</a:t>
            </a:r>
          </a:p>
          <a:p>
            <a:pPr lvl="1"/>
            <a:r>
              <a:rPr lang="en-US"/>
              <a:t>Mức hai</a:t>
            </a:r>
          </a:p>
          <a:p>
            <a:pPr lvl="2"/>
            <a:r>
              <a:rPr lang="en-US"/>
              <a:t>Mức ba</a:t>
            </a:r>
          </a:p>
          <a:p>
            <a:pPr lvl="3"/>
            <a:r>
              <a:rPr lang="en-US"/>
              <a:t>Mức bốn</a:t>
            </a:r>
          </a:p>
          <a:p>
            <a:pPr lvl="4"/>
            <a:r>
              <a:rPr lang="en-US"/>
              <a:t>Mức năm</a:t>
            </a:r>
            <a:endParaRPr lang="vi-VN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Bấm &amp; sửa kiểu tiêu đề</a:t>
            </a:r>
          </a:p>
          <a:p>
            <a:pPr lvl="1"/>
            <a:r>
              <a:rPr lang="en-US"/>
              <a:t>Mức hai</a:t>
            </a:r>
          </a:p>
          <a:p>
            <a:pPr lvl="2"/>
            <a:r>
              <a:rPr lang="en-US"/>
              <a:t>Mức ba</a:t>
            </a:r>
          </a:p>
          <a:p>
            <a:pPr lvl="3"/>
            <a:r>
              <a:rPr lang="en-US"/>
              <a:t>Mức bốn</a:t>
            </a:r>
          </a:p>
          <a:p>
            <a:pPr lvl="4"/>
            <a:r>
              <a:rPr lang="en-US"/>
              <a:t>Mức năm</a:t>
            </a:r>
            <a:endParaRPr lang="vi-VN"/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9DE00-E591-4616-B73E-F15D6A4EDC10}" type="datetimeFigureOut">
              <a:rPr lang="en-US" smtClean="0"/>
              <a:pPr/>
              <a:t>30/8/2019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19D73-7A27-4938-904F-577210B5A9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752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Bấm &amp; sửa kiểu tiêu đề</a:t>
            </a:r>
            <a:endParaRPr lang="vi-VN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Bấm &amp; sửa kiểu tiêu đề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Bấm &amp; sửa kiểu tiêu đề</a:t>
            </a:r>
          </a:p>
          <a:p>
            <a:pPr lvl="1"/>
            <a:r>
              <a:rPr lang="en-US"/>
              <a:t>Mức hai</a:t>
            </a:r>
          </a:p>
          <a:p>
            <a:pPr lvl="2"/>
            <a:r>
              <a:rPr lang="en-US"/>
              <a:t>Mức ba</a:t>
            </a:r>
          </a:p>
          <a:p>
            <a:pPr lvl="3"/>
            <a:r>
              <a:rPr lang="en-US"/>
              <a:t>Mức bốn</a:t>
            </a:r>
          </a:p>
          <a:p>
            <a:pPr lvl="4"/>
            <a:r>
              <a:rPr lang="en-US"/>
              <a:t>Mức năm</a:t>
            </a:r>
            <a:endParaRPr lang="vi-VN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Bấm &amp; sửa kiểu tiêu đề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Bấm &amp; sửa kiểu tiêu đề</a:t>
            </a:r>
          </a:p>
          <a:p>
            <a:pPr lvl="1"/>
            <a:r>
              <a:rPr lang="en-US"/>
              <a:t>Mức hai</a:t>
            </a:r>
          </a:p>
          <a:p>
            <a:pPr lvl="2"/>
            <a:r>
              <a:rPr lang="en-US"/>
              <a:t>Mức ba</a:t>
            </a:r>
          </a:p>
          <a:p>
            <a:pPr lvl="3"/>
            <a:r>
              <a:rPr lang="en-US"/>
              <a:t>Mức bốn</a:t>
            </a:r>
          </a:p>
          <a:p>
            <a:pPr lvl="4"/>
            <a:r>
              <a:rPr lang="en-US"/>
              <a:t>Mức năm</a:t>
            </a:r>
            <a:endParaRPr lang="vi-VN"/>
          </a:p>
        </p:txBody>
      </p:sp>
      <p:sp>
        <p:nvSpPr>
          <p:cNvPr id="7" name="Chỗ dành sẵn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9DE00-E591-4616-B73E-F15D6A4EDC10}" type="datetimeFigureOut">
              <a:rPr lang="en-US" smtClean="0"/>
              <a:pPr/>
              <a:t>30/8/2019</a:t>
            </a:fld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19D73-7A27-4938-904F-577210B5A9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711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Bấm &amp; sửa kiểu tiêu đề</a:t>
            </a:r>
            <a:endParaRPr lang="vi-VN"/>
          </a:p>
        </p:txBody>
      </p:sp>
      <p:sp>
        <p:nvSpPr>
          <p:cNvPr id="3" name="Chỗ dành sẵn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9DE00-E591-4616-B73E-F15D6A4EDC10}" type="datetimeFigureOut">
              <a:rPr lang="en-US" smtClean="0"/>
              <a:pPr/>
              <a:t>30/8/2019</a:t>
            </a:fld>
            <a:endParaRPr lang="en-US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19D73-7A27-4938-904F-577210B5A9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542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9DE00-E591-4616-B73E-F15D6A4EDC10}" type="datetimeFigureOut">
              <a:rPr lang="en-US" smtClean="0"/>
              <a:pPr/>
              <a:t>30/8/2019</a:t>
            </a:fld>
            <a:endParaRPr lang="en-US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19D73-7A27-4938-904F-577210B5A9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014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Bấm &amp; sửa kiểu tiêu đề</a:t>
            </a:r>
            <a:endParaRPr lang="vi-VN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Bấm &amp; sửa kiểu tiêu đề</a:t>
            </a:r>
          </a:p>
          <a:p>
            <a:pPr lvl="1"/>
            <a:r>
              <a:rPr lang="en-US"/>
              <a:t>Mức hai</a:t>
            </a:r>
          </a:p>
          <a:p>
            <a:pPr lvl="2"/>
            <a:r>
              <a:rPr lang="en-US"/>
              <a:t>Mức ba</a:t>
            </a:r>
          </a:p>
          <a:p>
            <a:pPr lvl="3"/>
            <a:r>
              <a:rPr lang="en-US"/>
              <a:t>Mức bốn</a:t>
            </a:r>
          </a:p>
          <a:p>
            <a:pPr lvl="4"/>
            <a:r>
              <a:rPr lang="en-US"/>
              <a:t>Mức năm</a:t>
            </a:r>
            <a:endParaRPr lang="vi-VN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9DE00-E591-4616-B73E-F15D6A4EDC10}" type="datetimeFigureOut">
              <a:rPr lang="en-US" smtClean="0"/>
              <a:pPr/>
              <a:t>30/8/2019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19D73-7A27-4938-904F-577210B5A9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123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Bấm &amp; sửa kiểu tiêu đề</a:t>
            </a:r>
            <a:endParaRPr lang="vi-VN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9DE00-E591-4616-B73E-F15D6A4EDC10}" type="datetimeFigureOut">
              <a:rPr lang="en-US" smtClean="0"/>
              <a:pPr/>
              <a:t>30/8/2019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19D73-7A27-4938-904F-577210B5A9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161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ề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Bấm &amp; sửa kiểu tiêu đề</a:t>
            </a:r>
            <a:endParaRPr lang="vi-VN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Bấm &amp; sửa kiểu tiêu đề</a:t>
            </a:r>
          </a:p>
          <a:p>
            <a:pPr lvl="1"/>
            <a:r>
              <a:rPr lang="en-US"/>
              <a:t>Mức hai</a:t>
            </a:r>
          </a:p>
          <a:p>
            <a:pPr lvl="2"/>
            <a:r>
              <a:rPr lang="en-US"/>
              <a:t>Mức ba</a:t>
            </a:r>
          </a:p>
          <a:p>
            <a:pPr lvl="3"/>
            <a:r>
              <a:rPr lang="en-US"/>
              <a:t>Mức bốn</a:t>
            </a:r>
          </a:p>
          <a:p>
            <a:pPr lvl="4"/>
            <a:r>
              <a:rPr lang="en-US"/>
              <a:t>Mức năm</a:t>
            </a:r>
            <a:endParaRPr lang="vi-VN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B9DE00-E591-4616-B73E-F15D6A4EDC10}" type="datetimeFigureOut">
              <a:rPr lang="en-US" smtClean="0"/>
              <a:pPr/>
              <a:t>30/8/2019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19D73-7A27-4938-904F-577210B5A9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767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Bấm &amp; sửa kiểu tiêu đề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Bấm &amp; sửa kiểu tiêu đề</a:t>
            </a:r>
          </a:p>
          <a:p>
            <a:pPr lvl="1"/>
            <a:r>
              <a:rPr lang="en-US"/>
              <a:t>Mức hai</a:t>
            </a:r>
          </a:p>
          <a:p>
            <a:pPr lvl="2"/>
            <a:r>
              <a:rPr lang="en-US"/>
              <a:t>Mức ba</a:t>
            </a:r>
          </a:p>
          <a:p>
            <a:pPr lvl="3"/>
            <a:r>
              <a:rPr lang="en-US"/>
              <a:t>Mức bốn</a:t>
            </a:r>
          </a:p>
          <a:p>
            <a:pPr lvl="4"/>
            <a:r>
              <a:rPr lang="en-US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DBB9DE00-E591-4616-B73E-F15D6A4EDC10}" type="datetimeFigureOut">
              <a:rPr lang="en-US" smtClean="0"/>
              <a:pPr/>
              <a:t>30/8/2019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8119D73-7A27-4938-904F-577210B5A99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7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7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"/>
            <a:ext cx="8534400" cy="6248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68601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29200" y="0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/>
              <a:t>3</a:t>
            </a:r>
            <a:endParaRPr lang="vi-VN" sz="3200" b="1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95325"/>
            <a:ext cx="7759700" cy="581977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483100" y="5934199"/>
            <a:ext cx="3048000" cy="381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45314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29200" y="0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/>
              <a:t>4</a:t>
            </a:r>
            <a:endParaRPr lang="vi-VN" sz="3200" b="1"/>
          </a:p>
        </p:txBody>
      </p:sp>
      <p:sp>
        <p:nvSpPr>
          <p:cNvPr id="6" name="Rounded Rectangle 5"/>
          <p:cNvSpPr/>
          <p:nvPr/>
        </p:nvSpPr>
        <p:spPr>
          <a:xfrm>
            <a:off x="4343400" y="5715000"/>
            <a:ext cx="2819400" cy="381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97304"/>
            <a:ext cx="7772400" cy="5817796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4229100" y="6023758"/>
            <a:ext cx="2933700" cy="30084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0522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29200" y="0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/>
              <a:t>5</a:t>
            </a:r>
            <a:endParaRPr lang="vi-VN" sz="3200" b="1"/>
          </a:p>
        </p:txBody>
      </p:sp>
      <p:sp>
        <p:nvSpPr>
          <p:cNvPr id="6" name="Rounded Rectangle 5"/>
          <p:cNvSpPr/>
          <p:nvPr/>
        </p:nvSpPr>
        <p:spPr>
          <a:xfrm>
            <a:off x="4343400" y="5715000"/>
            <a:ext cx="2819400" cy="381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97304"/>
            <a:ext cx="7772400" cy="5817796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229100" y="6004800"/>
            <a:ext cx="2592000" cy="360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56712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" y="-16747"/>
            <a:ext cx="9166329" cy="687474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34000" y="1981200"/>
            <a:ext cx="533400" cy="4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Rectangle 9"/>
          <p:cNvSpPr/>
          <p:nvPr/>
        </p:nvSpPr>
        <p:spPr>
          <a:xfrm>
            <a:off x="5244440" y="3911400"/>
            <a:ext cx="540000" cy="4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Rectangle 10"/>
          <p:cNvSpPr/>
          <p:nvPr/>
        </p:nvSpPr>
        <p:spPr>
          <a:xfrm>
            <a:off x="2514600" y="5892600"/>
            <a:ext cx="540000" cy="4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8" name="Unit 11 lesson 1 bài 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029200" y="410400"/>
            <a:ext cx="504000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935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5436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png;base64,iVBORw0KGgoAAAANSUhEUgAAAfQAAAF3CAYAAABT8rn8AAAgAElEQVR4Xuy9V5Bk13km+F2XvnxVd7U3MA00CBC0ACGKRjQynNVQGrmIlUKjkbQTG3rTo571tg+7EZrYCClmZ8URZ1ckOJK4pLRcSqJEUiIpOlAAQTTQ3Wjvu1z6vHbj+8/9s05mZ1U10GgCaNyLKGR2XnfOf875v98fJ8uyDMVRUKCgQEGBggIFBQoKvKkp4BSA/qYev6LxBQUKChQUKChQUEAoUAB6MREKChQUKChQUKCgwD1AgQLQ74FBLLpQUKCgQEGBggIFBQpAL+ZAQYGCAgUFCgoUFLgHKFAA+j0wiEUXCgoUFCgoUFCgoEAB6MUcKChQUKCgQEGBggL3AAUKQL8HBrHoQkGBggIFBQoKFBQoAL2YAwUFCgoUFCgoUFDgHqBAAej3wCAWXSgoUFCgoEBBgYICBaAXc6CgQEGBggIFBQoK3AMUKAD9HhjEogsFBQoKFBQoKFBQoAD0Yg4UFCgoUFCgoEBBgXuAAgWg3wODWHShoEBBgYICBQUKChSAXsyBggIFBQoKFBQoKHAPUKAA9HtgEIsuFBQoKFBQoKBAQYHXHdC5HbvjOOh2u6hWq/KdR6fTQb1eRxRFCIIA/X4flUoFer19ze0MYxzH8H0f7XYbjUYDaZrCdd3bufWuX5MkCTzPExrUarVhX7XN2gBts9Jm/Pxdb+irfMGbvX+rq6uYn5/HYDBAuVwejs+rJEdxW0GBggIFBe4KBV53QA/DUDpWKpXkkyBFxkkwHz8I7gQ9AjKB/3YAudVqiUDAP4KmHm8UMJwkWNi/ra+vS7unpqagwKjAosLOXZkZr9FD76X+ke4cCwqGxVFQoKBAQYE3GgVed0AnQQjqCugKWvyd3wm8PE9AUyDjOdXYXylBV1ZWMDs7O6IRv9Jn3I3rNzY2hAa0UvCg4EKhRf/N35rNpgg6Kpj0er2R83ejXa/VM9+s/VtbW8Pc3NzQUqT0oKWI85Iae3EUFCgoUFDgjUCBNwSgkxBqRiZoTU9Pi2mcgKaaOsGdGrma5G1w346Qep1qitR4Ceg83ghm90mCiS3U3LhxQzRCggoPCjgEdF7zZtAU75X+Ebw5Xyh0kfa0+BRHQYGCAgUF3kgUeN0BXQGWQEWwVu1TTeJXrlzBnj17cPPmTSwuLoqWSq2IYGab0HciKv2g1HZV41XNa6f7fhznKbwQIKj1ETD4yb6pkMM20LxOUKGPnXR6o7gMboc+b+b+TRJIVBC0LUu3Q4fimoICBQUKCtxNCrzugG53jmbZmZkZATRqQQQx2wRNMLM1cxvwtiISn0NA4XP1UIZ89epVLC8v30363tazbdM5BRy2laBN/z9N77t375Y+EEAYnMWDNOKhFovbetHrdNGbvX9qMaEQxTmnc+l25t/rRPLitQUFCgq8BSnwugP6eBAcNfGFhYURoHrxxRdx7NgxMXlSYyKwK6jtBGg2M6ZWrxYBO1r+9Rx3jbpnG+jff+ihh8QawYNxA9TUT5w4IaCuBwUfWikY9f9GP97s/SONKUTy0BiH5557DgcOHHijk75oX0GBggJvMQq87oCu9FbzJf3kND9r9DvPE8CpDdngzO+3E5DE63jwWn6nxs/vBHbVct8IY87+sW0UOrS/2i5aKvg7r1GTO8/dbhxB0b9XTwFbYOT40Nqg8+bNRP9XT4HizoICBQXeLBS464CuPkh+EpT4RzMyQVV94GpqpwZEjZ2aKX3l1I54H0GeYKyArp+3o2XrNXwXNXwNKCOj5nP4yXfwnGr+NHWzDfpJ0zwD6bQ9/NSUMTW72ubX8d/Gc+n5PgoUNPfbQYBMx+N7SA8eNO3yuwII/f5sI2k3HuGu7yDIqFCkggD7uBX4qPuB15I2vFfz4dkGPa+0UHrSmkBLCgUv3sN7+R4G8S0tLQ3HSmMV1OfPa5SOOiZsmwaZ6fv0PfpvfvJefnLcNDhN5xDbzO8quLHtes4OfrTdOgrW43nyNq04X3megZqkOenEtukY28/WgEV+an/GYx3UQmSnHKp7iXTh9TzHfrB9O1mg3iyMpmhnQYGCAnefAncd0G1GbEeps2s2cJBhEjQmHXcT0MmkFcjZVh58n/rX7YhzDczjNbaAMil9TH8jg+afmsftZ+izr127JiZ1AgXfzfaQNnrwdwV+/qZmbIIlBYCtmD7Bln8UFJTeCnr6jHHA0bbwd76XwKTgw0/2m8KOPX4KkuPuDP2d76J2S/o+8MADOHfunNxP0GL7tgN0XqfCA+nFNtnR/Rpwp9YaW/BgICRpyXezX8yYIC2Ulmwf+6JC47gLg+cZiMln8B7Smd/ZTwV6Cl0Ed76f/VDhyx5T3mcLfEpzbSv7wPtJa84bBfYikv7uM8DiDQUF7iUK3HVAJ7EIPGR8qv2pBqOMmYyLTO/gwYM4f/68MGD+RkanGtDd1NDZRjJSan0qdJCBE/wIAsqcCbLKbNWaYKcyqa9VrQ+qvbKf/M5PjQHQZ2ofKdAooKt2yWczCI6R/gRTgolqvAqWCrIKmHwH6ct7FaAIbPzO+9kOpbcKVApwduT/eHU0Barx3GsFQ7aZNFGwI3CyHTzsQDIVPthfBcntAN0W+vgsFS4uXryI/fv3D9eiasdqadiq8BAtCCqQ2ACuFgGlqz7YjnJXi44WNGLbOD9Uk+bvbIeC8ri1YdzyM85IbPqTJvwjnYqjoEBBgYICt0OBuw7oZJRkkpr7rY1SZkemxXNknDyoqRLseJBB3m1AJ9ioBst3jhdA2Sq9TX+fBATjZt2dnsH3sv+kxd69e4dpawR7BTG7bO0ksLEHm6BFIKBgYQOiDUgEHr5TAUljGGxLgD7Tzt3nb2pytummQpFmJejzbAsA76Ngp5YYfuf7dtLQ1ZJx+fJl0Zh5PUHZNssTRNkXu7+cRwRttpPC2XjftDgMf6ebwDa1qyXFtgpwPPgc9lFdC9oH9p8CBgUNFX5UGLCFBLU2aCaHBnqyjZzvpJtajQoN/XZYWHFNQYGCAkqBuw7oqpXwhfZ3Ml4yewIPNRwyVDJRMjoNPlJz7900udvmUDsi++zZszh8+LDQib5iaqwKRmTCWrFN/d0qDPDTTpHjd4ICBQf2g0DEe6h5k7nzoAn60KFD8t02n7OYDIUB0oRgQ3DSinpk/Hz2mTNn5DyfN14o58KFCxKNTXqqwGQLShQe6FrQinxqMSFoatuU9na76PvnfXqOzyTocyz5GwFJ4wN4jn0mbdWEz3FVl4L697fyoat/nnNFzfWkJdvK/vI+dZWoCZ/zTAsS6W864XkftXi+l+3ld7aXtQ5oCdGD93E+EqTZVl7Hg89lX0hvjo3ODz5XBVGbvbDPKmRw3PkejqXGc9BqwvZyLE6dOjVM0+SYcIztSoEF2yooUFCgoMB2FLjrgK4vJxMj0yODJqOkVk5mrCZsjUYnYJHZqblWAehumdzJqPlO1aJsH/ckENP2qBld/63947/ZdgKCAo1tnud5BUSljWp0fDctFLzPvoZgSYZPBs9nE1TUtK5aPJ/F70pPapBPPPGEgBT7wXdQu1RrCEGRhwYJqsZI8FEzL4GdbVLBSgPa2A6OBwUdAr+amFUr5/U6fmr61kBHpYkKbTsBOs9TeyUNKVTxUAsBn6FuEe2PBs6dPn0a9913n9CDY6Pv0/sJ1JcuXZJn2zTUYDQKQHbQJdvPd7D9k4IxlY5a9EjTMZWuKizZ8RFKP44Jx1jbxvaQvrZgWLCxggIFBQoK7ESBHwugk6lRm9GiKGqKJIMmaGigFhvL68i8bUC7mxq6mnuVIfNT/cRkzmTkmheuzF81ZwIXGa8G/imIkXmrP5zPo9Cg99gAopXvNHhNfdsa3U56aECWAoLdTgVrPofvYFtsvzDBTYO1KAQoyPC5CnA2wKhgwfv27dsngKfCgL5f+6j9oWWF46i+Y76Hz9HzGtHOd+p3vpvt5T07AbqdB85n8H0nT54cgh3vV2Dkeebxf/azn8Wjjz46FFg4PuryIXCOBzFSgOGcVIFENWP1/auLgLTkHGZdhCNHjogwo1kJSjv2n/ezf3wu38f5u2vXLly/fl3aNC7QqQVFacc1oJUDiyj3nVhYcb6gQEEBpcBdB3T1f6q5Xf2YZKoENzJsDS4iA1Xtx9ao7iaga4CemtvZTgoUBEnV3NhOtlGtCPwcB1jd4lWBS4Oz9B4N2lKtmEBqP5/gQCCgSZa/20CrGrINbqrp6kDa7gK1MigYsK2aP60mavUF83e6Fuhi0Pr57LsGCdr1ADg27AfBmuf5fAV4PUeAU21ZYyAU7DRNjW22gWonHzrHQ1O5NObiBz/4AY4fPz403WvanPrs1ayuFgu7nWw7wVatLCp0EVDp/qCAwEPN4raLQTV0dcloP+z3a+ChZjjwfnXNUCCh9YTzgvTR7A5b8FEXC9twO7UWCnZWUKCgQEEB4auZctu7TA+N8iYTI1O2o6DJSNWcqRHDau5lsxTQx3N+t9ucRBm7ChR8LrVtMnMFV2Xyas4ncBDUaI4lA9Z2KWmUCWvQEs/zO9tlCyD6ne3md/ZN93tXkNBn2qZaaolqouaw6NAoMKq2PGnIJu0Xz3foczTgijTTd2j/eI7X2Wl7aroef+e431p92aQNNfUHH3xQxlcFDPWdqyCn6V63a3JnHzTwTN0MBEGOjwoItvbLMeRcs83iuse8grEKFHYbFMB1jqm2zv7bsRw8r8/RjAjbYqN56nwe5xffrcKICnf8t52HrvQfdwtQU2dfdS6zv0Uxm7vMqIrHFxR4E1PgrgP6Vlt8kjnxj5qJmjTHNTnVjKil0LysO45p1DW1WgoGPE+mp8KC+uHVl6sgpgKARi4TZDSFiYyS7dFr6cumpstryWgJyJrKNTRvOM5w6MdNozbo2t/1GWT0pA3bzPaqz9bWwtlftku1TQUqpvaxb9TmVWBROvNdpA+fr6Z/AqIGofE+0sv2G98JoCsB+F7VpPmbHdCnUf4a2MfzDAKkNryTyV3BVwP1VNAYt+TofvHsC/umAoS6LziGpBUDBSkA2IGCOnYK1ir8sD+3A+i2cMbvmpdOmpMOtpXDFhzUCqKBoZrjz/Wgbhxer0F1+qnC0vh8fBPzoaLpBQUKCrwGFLjrgK5ttLUjNU+q5kmmq5qcaomqudpasuax22ZIBTTVqPR9qsko0I0zcDJq1SrVt6+akB3Upc9j+9iW8aA5PkdLtWq7+G5NobI1bb13PFWO76AAwShnAhOFFLaNbbcPFXBUQNBiJQR45vCz/Wwnzd5k9rQ00HzMVCr2kYIBwYJAT7BSkL8TQB/XiDWuQE37CmZqAeC7tQqfgvVOJne1KOjmPOpfVvpoG5RWKpSRjlp8xy71S+GQEfPq674TQNdod9tkriV6tX86RxTs+cnr2Q9eq3NR208hgOPH/nFOccy4RsatTq/B+i8eUVCgoMA9RIEfG6ATPAgcGrRl+1NJTwVwm7Ya0EUwJjOnRk7mr6ZMO6/a9iHzGZqKxWdoJDt/J5PXKGkNamK7eKgZVBk8QZKAwPdR47NN/Br0xvtUM7WDyux69La2xes1XY/PU988tTT6VgkQWhpXn2EHWCl4qfmfzyNYaY16FQTYT+2HbfrndSoAsL1aGObVmtx1vGwTt206VhrzPMeYwXbMJ2c/+EdA2wnQSXtG+Wvqnwp9akXRdELSSc3vap5XSwHbqcIFz9n58HcC6Hov57W6btS0zjnJ96tFiP3VSnPjPESFW41nUBeNTVfeo1XltNDQPcSLiq4UFCgocIcUuOuAruZfzZ9WLYUMmoyaB8GMTJrMSk2kquFR09XreK0CD4GCAUY8VAsnE1SzpJZzVaDWSGall70BiqZhEYg05UzrpfN69SMT/DSvWUuKqkmc12makQZAqXmb7WO7SAM1O+szeY1qkowqf/jhh0f6y+eqRktA1OA70kFz1NXCoK4Ivo+00ShtbY8KHKQnwVBz0+9EQ7cBne9kHwnYemjeN8eXAgutDFolTmm7HaBrn0gvzYYgPajBam4430nrh11Vjderpsv3qNvEbpcC750A+nieO59vC1tKW61CqK4Ve93afnHOP00dtAsSaU1/jda3ffB3yAOK2wsKFBS4Ryhw1wHdphOZMzUZ/tHsSR+wgrSaKVmc45FHHhkW7bABg99pfiSAqdbD3+iP/drXviZmZz00Z5vASzDRmtsKatQUn3nmGTGNq4atRTwIDkxLInjqhih2yhefTU1QgVIj0m0BxY5S57uZsqRCjeYqq8mbAEV6aNU29oFgRKatRU0IZrxOAwop/GiBFV6vFci0JKoGgtlWA9KB9GPbCSwqPN0JoNu+chab0TG1U/o0LY/n7Hr9GiC3k4ZuW1hsQNbgRrtGAduj4Me+0+XAecdrtJwq6ahmfNt68mp96GoN4CeFiueff14EFwV327JDUz/T7tQ6wj6oNUXT+dheey7wObyG7f7+978vn1o45x7hQ0U3CgoUFHgNKHDXAV2ZpDI1MjI7gnj8PPtkB69p3rZqx6rV2X0nQKq2ScZNENRgN16nUekELgZX8bxW+9IKcDY4q+Chpl3bbKuuAvZDzcf8rpHXfJ9GZRM0aInQfG6N1lfAVmGB7VE6EIDUz63pT7xOS53yXnu3MrZfrQ/jOegEVU3N0jKw9v1KwzsBdD6DbaNWbpv5VVhQsFMrA9ukGrZqxtsBur0hDK9nP9hPLSdsg7cdmKhxGeqWGU/z47XatjvR0HmvPkstBgRzjgvHj4IcrS5aeY/zh/RWd4pmWtiV6jifeB/B37ZOqfC7VdzIa8APikcUFCgo8CamwF0HdAVUjTImQ9OqbGpq1JQrO8VMGaVq1+rL1uIrml/M6zRVSIOG7Fxkjb4e99mzXZP89so0+alaJp+h/vzxginq+9SgOd6nQW96TgFY79VnKZBozrotrPAcAZLgzvfz+QRuW3Cw8/NV46R1gWCmdLLnJoULNYfbQVx3Cuiko1Y3U81SA9cUsFQwG6c5272Ths4+cPzvv//+YbU4O1iS9OEzKAyR9pryqOZwvpNCE9tkm/A1HuFOAF1pp+1RdwJ/1yJFbB/pTYDXOaHjYscbqADGMbT3vbeLEanFZXzTmjcxDyqaXlCgoMBrRIEfC6Dv1FYyazV9KxjaDJsMmtW5dMcwZcDKkNUfrgIBQYTfNepcC9comFAz05xe1Zb5XjJcrdVt73fN3yh0KLO2fdoKWFv1Uc3Keo8+g33RIC/eq1YLW3tTgFftUjcR0WvV7UAwJTBoqpYW8eH57XL1+XwFGNt6oMKPntuO/gQYFahUQ1Vhgp92WqIWuFHg0lTD7drPtuhYENj4nePOMeG84VzYjj7sw3bt4zmdayqUkb58DwUw9cVvNT9UMLRrJOh39dFvN76avqljqhvr6NgogKtbiM8ez+jYaX0V5wsKFBR4a1DgdQd03UbUJjdN1DRn8xjXRFQbU42U4ECwP3bsmDB23Z5UNW0t40oTJn3HPLTsqPrM+UwFP20P85WZ9sX3aFQ4n02mT4B7NQc1L62OZ6eaaZobn8lrqGmq0KL9t9Pl9DcCN/vCmAJ7m0+aexWMdmrndsFVWgDFDjCcRH+1iNiFafQ3bbedhaDBXmwz+7Jd+/k+xgVwkxl7r3ZNfdyJPhSktmuf0seec/qbvaf5dvNDr7cFGv1NYy/U5z0+vip82fNcaWb/RjrQbK9zT3PddxLYdhr/4nxBgYIC9w4FXndAV1KSYZIhEtyoVWlVNwVdMjCeJwMb37bTBn47Ylirz5H5a010rbxFBklhQP3pjNC2fbCqBU3aTpTvs3eO22k6bHXt+LPtbVeVHuw/gZL/VgsCg8806EoFFJqSyex5rUbq89ztWBA0oE5LthJ89Dft21b0t7VR0pmHWkpsrdUGTgos1Nw1JYvjulX7ed+4Rsr7qMlyHmjQ41b02al9unGLFnOhVYfzQvuy0/xQ64FNL5uedvDaVuPLPuqYqgVCfe2M/9D2cH6O79e+09wrzhcUKCjw1qHA6w7omjdNoLaDumwwGAc+ak6qxVLzZkCRajW8VqPIlSkrE7SZrgoPtnBApq7m4vG9xPl8tk/9mbxfK9ftNF10sw07wE81LfXpEng1NUuBmDQZFwZUa+P7FcR4nWrRW21Xu10btUCLCk/j/96O/uqf1qh6vkfr82ubdMMdjqlWdNN8ai0JvFX7VRgj8Kp53w543Ik+dls0cHK8feOCB6/jeOhubkq7rebHdvTbaXz5Lk1HHLdGad/UwqDCEunAMR/fp36neVicLyhQUODepsAbAtCpkRPMbMaoBWRsDYeMTTVr1UwJwMro9Dn8t2rqdoEZ2xqgYM/f+EyCluaRq4bJc5MK1tj3vpLpYT93/Nmq6Sl46kYp7D8ZOxm/5t2P932SJkxmz/6oD3ardmpRHdtkb3+375tEf02jm3S/BsopXe1rbOFqu/ar1cSmHQU0LZfK9m1HHx2/rdqnEep23QECudY74FhvNz/4/kn0Gv9tu/Edd3vQ+kChQ7ds5fspDOrc0Ge9krlXXFtQoKDAvU+B1x3QbWZOxmynPpH8WjRGrxtnzGTI1PI0R1sD4cYZqgI8mSK/Exxt8/x4XWw78MwGcIIJGT6DlMh4bZCdNF30Gj6PfbH3uJ6UfmQDlx3kZ6f9qWmctNJ4AHVHqAma7bwdCwLbRTrwPttkrtXq2AY1+xP8twL+rX63x4/0oaWDsQxax1xdBNu1f9zkPj5WtgZL8LPpo2NyOwKLZhOoBcCem1vNDxUmlV4qTNr0tNs/aXy1rr6dez6pzKt9bxEYd+8z56KHBQVeKQVed0Bng8eZ01Ybuqi2SVAmmI1rylqIRYUCjXAmGJI5j18/bq4lEyXjH/fRa515m0m/UkLb1gEyf01L03KkWnRmPIhqKzBQYYc0GQ9aUyDiOdXAt2qvDRJ2YRwFqnFLBn+36U96cbzGhQea2SkIaDS/ukEU8HSDGLbvdtvPceDz7ECwneijlp/t2mcLjkqnSYA5aX7Y7giNalea8Zy6kbYa3/G5vhVojwfBjc+bVzsfi/sKChQUuHco8OMD9CwnmpOOUC/lvtDME+50hPmpidXhlp6puZbfe90uqrUa7eOsxQreF+U7rGk5VDvQivfZqWeu62Nl5QYWFqiZc9OLKne8lucb5l0ZaZfR6MwuaPzkEcURAr8s39vtrgF+7ddWc8LRa2vmGdFA/PQ8+OxSpQoHDrq9Lmr8nu/gNm5WbW10MTVdQ5oArok9M4djgtBEy67WkCShCYqrVDDIS9XyMm1mlm8Qx56bCvb8dHJaTcm/9d0UCFQo6Hb7qNUYyCbkR5KYvdHL5cAEt8HBIBzAyYBSpQykGeA6CPsD+XcSxUiRIfADQ0fPl/M8+CxjJaggjlPEUYpKxUe/H4982iQOwxSlMnsQS++arRamp6blWQZQtXfGpaL57nzGsM15yptJz+OZFFnmoN/vol6fQpJE8LwAYdjP54dSjdkUYT4vXHQ6Lbk+yxJDTYdWgh7qdZruWXgmA+lXrZbhOGxbmp+vj8waBfPxmAV7LrAvWihJ+7XV1Ct+H+U1t9Jjc468ElpxLW3us2ivpElP4flJ7dhcfZPfbd9jf99kOOabgxTucLabduXPHudNY7x3+N4tedjmfLfXk817kE2gobyHv2+2e6tXONY6fSVj8Npcq+2z+mA3dHOQtxjD7Vrx6ubWnfbrjgE9ywdtZCLZCDLSwnxyk+vLfTrxRii3fZ/IeYkq3FAlB4TtMDWDAZvNCaYTjZ9JvjDz87dMzghwyKQJGnr4QOYBmS9PJlKOvH9SV/Q3eRb7vXlHik3wYYucHHGFRPYxROQRbgK53GFLSBcDSnII8ub/lk8XqWPOshVKFR/2krInofnOx9jHeLuGO8gql3uFn3y+Chnmha9gSkvfuxST8vFVWuonRZXxAVEGq+xQz9vzwszNTOaHAeDJ8+dOfzfCxnaHnXkx6bo7vX8io34FQ/D6X7odaFOEtBfO+Jry4KRGOh6Zg/xhuGb1nk3mv8m5zGpyyDfIE+z5K/dzDcaAw/nJVacP5lzj/PLgIJgw5e05qt+Vb2g7UgHyRO7nPHdzTsIZz/Yob9X3sk8psnwBk2/zOifJmYJ2c7jAlVfb89+iC5/PxU/CjS8xvodtkE9zaKvH8dIF+enW/N/aoXriVOMaHT22wJSRft06preM38gc4DuUd/OEcOrhaE5umGnH5vr98QD8HQK6DpiZHOYYkw5HxFmjTUE0mXwgMg5oPsz6qaPIT/2TWZHKn2gmBHTPlbmwHUtMU6Od2cQdMsEshUswlPNsh785NpQyMy7G0BpM9i0w12VcSOa5t7z/lgnOK/K+y9TelNpTUDDggtRpkrdVHupCUFgWT/4i+9lciwroGceA16QC8MNGsR+yZt0hmJu3mxEr5Z+3CGT5WG4Cht0uawpre25B/tsT0shwh+t5fGHvBO4uL+jkgM6xy8dRhaTMk+kzemwF6OaqTQDY1Ozt+28VECYu59v+kRr8dkcB6DuRcitAN7+rwjFZSyagcz2PYYqCsQD9JoAKC7I0Sq4oh1yA0zCj1c1iRkNAp1JAHkJQ57M4T7nyjFIAp3QbgK4KhSpCpk1sSwwPGXx5IvV0zk/PBnRayrQPOaCTJkYccOHmAo3OfvNJnpH3e3wBDZWeLawAwmgN098UHoZPHeGXhuepufFWgdpwqe0F6lFAv1UhuXXt5/0btkTHt2wmwSQNfSiQqSiXj19uH5l8k3mzaT+PexXQaTPOEmSZiVgXCTXLxMet4KFFY0aA2HHEBK/XSUS7Z0BqMk/MwTYHmnHGaN7F94cC6I4TwHW4KI05XBbgUDu3pTMygJIBdAHLCNmIBr8VA9LFaE8oLqvR4R41QdEUbMy47KQx11KyN1kBbH3scEGrQGBA3TCazWlmZHtK8+Y30xuzlEpI4BnMn3CkubBjz3KbgY6ate3xG9J7W5TskLEAACAASURBVBGbAiHpp8+3tWXDorY/2E+7PTmoC9MxUvSwX8Mvo4Bu90zbb2u9tlnbzBOVzG9TYMndRlv2Q8b07h07CQQ70/jute21efKdADrXVQ7EI1CzCWiJKB/WYTMbJ4PnxLlGnAv6CuoiaCe5dk4wJyiPAboC+xarz7x1klRr+qxq0eb6N9q5AfS8zcLnzAInv+JaI9cx/yenCCwhZVN4IZcxbx9//+a85wqrGDa6ecjpHPjGTPzby+eTAd0IvAqkt34anqiHtSZta+strgZtCceEY8ODrlQKWUbAk0MexzEc087FGpO/V8B+khSgj3gLAHqWREjSSMDZ90q54n0roGtAlzIlBX6SSgE9oZ93Im/dBHTDg8mMzWdGLVY+OaB9s/OWE1igbszxxmRE6XpTozYDbgCd5rTMbQsobR42CO3E9Ecl7klaMvsnrRbTloHrYSoXfKSoiOlOp42Xzy3bNJ45m4IPF7GuQT4tSDK4Qg9zmCtVOqd0rwzBiAVysy6QjBYST9gDL9NPukLkNpfsZTtQJlMZWFqUaYG2ZPRzuMLy80YLcDgWyhCHQL75znyre2t8xjQuq++TAF2r3ymYa2rk7WrqjPXY7nBcyyo04cI7NakXgD463uMk3rSQ2CIwr1ItWNforfNYvNc0qfMQvpDzBn3J0NxOS5+Cgprnzbhvyrvj894Wbu11sdkDI5yb2BSjm4vOnVvqcpzJjBVVwNxJjcEPyXCVR2KyZ1tG6aRvJ6Bry8a5GVd+hVZOWUM2IG875YcnDd827drq2H7+57xwxFW6Pb8Z8e3L2A1yQuWAnvJTn5HCcZUfah/HQV8BfzjoI115S2joaRwKoDMIqBSYimE7aehkTPY1BtB9GEC3p9qoHGg0LEGX4acGL2UYIE0ZcU7sKRtQBwOXcmFgqKXroOYSfW5yF+3cbeWTYhMSN4FofCmML1o+15b+bp3WRpo2pinTM2ql2l9qF5yAPmTeWT54pGoSy8314tPKeY9FLomIt0E6X+pOLtCYua1mu1Ht1gTkBEhJr5Qyf25+FCCnyY1yrBEglF3an0b+V1Ok3fetTGfji9UD0uqmv3D04TnD1PkwgWmQyeWBf/r2cVAnfRTMxz8NvbdnXnY990lXup5ahCY/pwD0ncDhTjR0A26jGuDoOjZrTZn5eFt4LwGBRy7kC6jnAClARYavgK7mRPKRXJBzVcMzwvrmX+5qU3/t+DyjbC0eOdXTVXh2ZU5qLI6JUVEwN7wkzd2dRrA3Gvo4p1IWkQpgK2/Z7L+5Pobnip3wFkC/NQZoAtDm7VLT/KSRVoF6q1ngumPrZ1KQ3hBr6UY1vn1zkHa9fHwNH0XGz01xxmCHXq/8n6CeXyZWGFtoHxV77j1AH1kLsfh4szhEnIQC6Bo1vtWA2UzU1tAlktlzkXCMRiKz9EmKcGo2pjRsZuaQaYNm/45h2OJNLsNRX7oMOheAmsp4Zy5dDwE9BtwuMieaAFg0iSuQcZEZf798DjVufosteXAUcMfXsHmibR7nL64E9hjczYNh5NNiHnJXfk7n21ABoNRuFq185kt+xI8mgJ7TwTQ+J7KD1Ckbt8eYD93Q1Py33SHClZMat7/QRz/HBIHMCAijdCSgm6yDkWO4CNPRjAC9yFr06oMbN7MPLx1z2YyY3dnHHQB9J4a0k4a+LfFu42ShoW+noadIxUo3aRBze5kzCkRGZtToGWrHOaATCIZauh2LY2vnOTMUMDe+YddLcqHCBvR8vYqdPPfXTgB0c1oD7hhgl/MAWaKG34gSJLE2OT9zjLF9U0jJPe/58918bei8loC/oeXOIpVoGQkSN0XmxiYwMBd89F4jCFjm/2H7cmB1U6RuPPS138Z0Hl/oW7jlthLyxoUK8h4VyFTzNhlN5kjhiqaknJx94Ti/lQGdwsvQzZEvnhzQVfuhtm1XeVPgts+Lz9jSpgTQXV8AfVP/U5yxzCT57CKY24BuGHkC1wlz0CEwULqu5MERuWQuQLYJYCYgjgOaD7wTD4HQLNdxgNzCA2RLkvo9D15TF4KdYiagJ/BtJqthN1yadAlsRvJ7opmr4KEAv3nHKPCZseFiF0aVA6tOZll/Ei0/Wcs1vnwT1DcJ0HdaoAZ3Nx0Nm/RDLmDw0/TYzSg8uNa/GbU/KYgl14hyIWQU0DT6V5mnPFiaOa6Z2/EAdj/GAXInQN+JBtjBh74TIN+pBv/W9qFPAnQzHxXI7LXAdTAUfIXHawQ7J1AO6CJgkkfk4DHUzm0tj++gu4wpuXyGBr1ZgDPkD2Om9zHfMJUJuT9jvsomoIuSQ1AXC6YxtYsowu85D+HKIms2Gn0O3MPoeAViSyCXpWKBpZsicR0BdTVl2wKBtmfYK7mf7coBUl6sbZu8Um5//luC21aLUhiqbSVlbIEGZ+dBisMgPKPEuMIf7LFTwS234rpvNQ19EqCnMdJcQ9eCL7J7Vu7wZPAbtXf+2WA/DugEk0RMvVsBObVzDkwin2o+kchq0QzpPVKwYh46F2MJYq7WYAyRbHVQLf9Xnrpmm2eMKYcL1GjeQ79ZLh3fMmXFZkaTkZraZIWb2Nkcq0S4oUuAoJ2np8mnaLIRYnSHEj6tC8Z4RmndmPW8oXRgM4tNehlhczSIzmbyt6SVWUyDX12J0h0FRTtw7Nagmk0qGEDf9NGNxCqMEEuFFEuLEcZjiKSR/psMdpP2KsQNo4uH45ZLmWpPnADq0j+dkxPSyzg2ucdyR9ze8oIC0F897XKhdvIDDFfYPsqd08+2wMmIjwC6cc9Zlqt8LVO4zhgQJ2DMeUhFgMxeGb4Cus0TVEM3gG5elBgNdcSPbGuYedbKsK+qCWuvcwFfNHJ1s5l1ooL2UDGw+JCxMpg4ebUlGlA3QvNmxP6Y0CwCvlo/XSSui9gxFkj9XTVzG1eHWvv4YImgvvUU2B7Q2Qt1mSidVJnLY31u8a8rb1eekvfVzgwYukpCuATskZRDjm/uXiHlhi6TIQiNdObeM7mL6ZfEpr2UEe4pkrAvPnQF6+1WtK2Za8SxRsETuAjo5t+59Djit+JuY73cT8sCNoAn5nn+0dRlIlSZ2UHTreux2EwFWZSnukuBEua8G/AfAi8Bn+keqQ94HNy8B7yRErdI3TSF8Y8mHS76JI8bMAF0sgkMKETwnfkzJJXcQaLmssxByS+JRB1HkSzRICAjIJqniNIOHC9CHz1ERt6Hjwp8lOHxmYxszyK4jo9AvNlcuuy3ZgukUuCFPrU0Zrtd+K7xIcVZikEYS0EVwyjoa0sRy1C68B1fxAZDTVNkxrao+Cwcw6I9kckiGE73PFLcmOQTIOnD5bzgAOZahLl2zNQlEahAGtHvzct9OG4JcMlIE2RpiDTr5xpPBCdfaOJCyWP/TQaDalKkDY08m22bFBS3k4awE6DvpEHfbQ19J7QcjRLe6eo33nkDuBOOIUBOti7pHZwDgquavUCAsdNjswSezzRZrrlIFIGMa2oog+e/pSW43rQAetwzGbasaOj6BJA8TkSCdTjPPSAxwbnmvWkuRygYGSGD8SUmKCseuv4M+FoWQ1FClKcRfL3ccmXewzzviEHICfvhIBCfswHkSAJS+WyTSWMi4E1gHe9jqC2dCo4IrobPGsO+aWecOkjSCuCW4DsmRdQoS+ZP3hENpNCTXVZa+bhHHsK4JXERbuG7YoGxhDTPq17mOzry+iwZwAnMuCQx17+hm+e5cD1d13lbMloTc9qPpA5WR/UIGVeTvUTenSQtMbub6UFekit9Od0tdTKfUqPSSQHoE9amTpBxQKdGz4UzXBQS5GRMWDRlOZR+ZcLSLM3PCEnG2uUd9Ppdsx1pZUr854FfR7UyC9et5yZ1mvQ5PzhJ+MxcKhWJjwNr8tbT2ERaSmCIZ6LmU6cPpD0kTh+D/oYErjhZhDAdIIsTZG6Gkucj8GsoOTPwshIcrwxI9TRjsjM6gYtBGKFcquYLiU3po9/tIOFGNQhxo3kZiReLpszqd5VyHeVS3QT5cRLnZjfH+CaMUFDygIBgyOeFgC+GN2RRhF5IE56HSq0BFyX0k0gi2eH4YvLOUsr1xv1BGSdwAGKixyDFXF9lDC2ju5M0ReAbG4iY9NkA7j2vxYGcCGWfY9NFGkcYMFgyHCBKIzhZIpJ74HrwSxVUyzXAoQCk9OcTS9J8ghIB3GX+nYy1yfulO8KwIAo3/CNtcwk7pYDiCX8dGjFypmKDcAHobzwQt1t0Z4CeC/NWJoZYviSd1phj0yiEL4kUnFsqpHchJRuZ5UIw4SxzGnCcaSOgx0yx9eCwIiT5RxYa8KZQkJvCebtYJ/1SDoDGdMs5LNflSsDmfB7IfN4EYLbHByhISEAvG0mwZvBshiQGojSD5wYo+VQazNHttBCFfcMraj46yRrgMU/GpO8ZADKAzr9OtwefazBw4Xmi/kgqbZakyFIfvj+LLGWmEn83rgPHd0SYIYD24550WaLr8wBlKnJ+bk1MIob7jmZ6aPAzrw8qFNgJ3kZwEyuuPJDukgHCeAOenyIIDA/bVATI6yN4eaqv8fsawSeX15AlJQSleaOY0dKr1hrGRLkh4PbEx25SY3mvSfQVvp+UkGSexICNZlm9xQF9xCczSdC2fOfjgE4tjeAjgM98ZgvMRcJyQgGwFB0MkjYGYQuDQRe9PncvM4Be8usCqLXKHGZndqNem5diD2J2FykvB/Q8eMsMKiegmspVYtYUiI5Msjhuigbd6awZP3cWIU4jZFwMTmoWiVdFCdNwsgocrwQ/qMIPavArU/BQEy27E/VQC2o5KKVIui00V1awsb6OuNsVvXnQ7qLZ6qLTHiBOXfh+WYQFpgTuXV5GOIgR9boSiEgLRbVSQqNagVcLMLtvNzBVB6pVMffLwcVDa4EXiBZs5HPzl+T57DFl9yTClFe6JTFNpHTq/VmKOIykXgD7y8U4GvXehoNriNJ19DptdPptDNjOlJYTE5nruwH8oIxquYpSuY7Aq8DzA7EkOA7L6c7lQJ1L1GihH23IGEdkxrzWq6EczCDwpuE503DBkqsVEVJExsjXYKGhv7HBe1Lr7hTQCWUi5mqZ4xwUXKkxkSAetOBTCxSLTx9Z3EJ/0MIgbMt6onVLhOlgBrXqAjx3CllC61sASJwP1xJNfnn6q2rofKfgBIFPq63lvEaAm399dAfrAlxJSqtmD2kWIc1CpCL0Bpiu7oaLqpQodn0FdvrTTQU5F2X0uj1EUYxGtQY3L3GddXq4cfMy+v2bIBZynQR+FaWghlqtDtRmAGrzQ5N1bjFLQiChJZJkI8+gVYLX0XwWG9MEaceANwbZBmxHkqfXGWue4ZjGF+slFQF0Q4PhQhypSUKA12yRkVgrhPB8tYAaK0YYd9EfdNHv9xDFA7P3g1dCqVTOFSMqBRqUWEKWsJy4RsobzdzENfRFMUjQsYrrUiHg/RSeKkhTH27OHzfnZgHoO3KRcQ3d9qs7XmAKztCsxSAGj/5yFivhgFCq7aE7WEOzfQOd7jqiuCODJpVjafQNHUQhUPKnsDC/F4vzB+C6pu46QTiMuIgoYRvTFCVYLh4uAFcAkH8mfSVOOwijFvrhmnzy31yIJj0uEQnWBJkxfzU3N0V5kRouQK+EIJhCUJpGuTJjNHi/hs5GB+s319Fvd5AOImSDAQa9HrJ2HxtnryNqD9BqdtHphWIGo2BQrTTEXD49NSuCC6Vyiu2B76BSDlAtB0DJQzIVAJUS5hbmsXvffszv2wtMsUZ9gmzQRz8W6Bb7Bld+UCKgMiOABjkmvQihMIh6Uo9dpOogkD3paU6LkoFxrdDPlofyiQYhGk4b7e5JxPG6CFiDsIs4NlqIiXmgK8UK8qNU7wQ502kgCGbRqB6UBUYGGGVtdPsraHfWBNDDcCDai+dWUPIXUK8sYaq+F9XyAuCwj2z9Zh2DVwPob/SguJ0W11vb5G6sPdTHh0GQoknTBsU1bUCc1QjThLs0rqHbW0G/30QYdRDHfbh+gDTz4bt1NGqcX8sol6itl42bjhaghODSE3M9Tc++7OXAP3UH5a49cYd10Yuawqv4jv6giTQjDxqIS4l8zqR60kLmYX7qAEBtkbEoTgl+iZbGKVQr0/BF4NX3eECcYNBsobXeQrfVBsIuquRbg67sLdDtDBBFGXyvgkp1GpVyDQsLizKF6FLrDXoYhMwK4oZQVdRqU6g39hi3I/dv4J4XtP6xGAb5cTqQ76kTmbCknOcaJwItG0AD88O4BXsvBEObTIRyvo/Km3Gr8nfe6QhdGNScoo12r4l2ZwPdXlPWveHZxAJP+FGl3BBBhZ8lKk4uFRHutVCDO7T8GQtflFJY68rze/2m9J/vLwV1lIN5BO4sANLWWFPtKCA7B0ksCvdkpbhtfOibJpKtWc/WgO6CaT8Zg+zEr5XC8TnZKQ33kKCNjdZV9Aar6HRX0R9sCOOnxB2UHOPbQYB2a4A0DgTQdy8dhi+msxhxFuL6jYsC5lxMUjOdfiTXNxKx6wo4MsCPizuKu4gSToYekrQj7ypXuNMbJWotnKOFYXJbb0whgUVq6Cun6aqMKCkjTfjcAGs3WnBi5pk7cMIMUbuL9ZVVrFy9jsGNDUz1SqgkrFpHbToQfxY/XZrwSRuxXiRS/MH3HLGue3RFJDGXMirzM+hkA5GOZ+dnsPfQAezev4zqTA0ou7i2eh0haUE3RslF0Cij1migWq+Kf5+sqN/ryb7x3DSE7yOYcwc1Ssf10kxubE8QirtjIJvSUMhIkxaS7CYcp2OEHXFtGD+YCXUwPkYx89NfJ6ZMXxhOuVyD71M7oCbBPrNYEenfFPqbokEO+r0UScTFO43p+n4szh1Fvb4PoJaeVwm7Ew29APSdRIa7e/5ONXQyZMIosYLPEs1cYmvU4sY85XV0OtfQ7l5Dv78q85Zrm640P6hgEGaIwwD12iKW5g+jXlvKtbhYYniozXd7VCYYZAURtLn7nu8F8AKzQQ83AiLoU6jt9VoCJOQnVAZMxTn6lghQiRE4hBcFSAe+ALqpTkEtuyYCRaU8LRZAlrb1UIETO+i3emitNdFudpD0Q5TiCO0zL8PpddHphui0++j1xTQn7QqCkgjvYj73PSRZLJs/0RdfrgaoVGi2n0VQKqExM425pTnMLs4B8w2gEgBBis7qVURuhIiKlu/ALXvwqwECKkV0daIuGvsgDAWIk4SpYuTNBHBHNGta94xgos67WKx4XOft7nUMog10Om0R4uN4IG4L8nff9zAYmBgez6VgX4ZHS6jHHRtNzZGlhf0IvLK4F8gne1ELrdY6ev0NUeY4LrLBEmiFmcVUfbcoBZUKx5iujALQraA4XexbBETkwSpb+dCN9pYXnGE+t0fzLoGhizDaENP39ZtnkGRt+aPWLr4R0eD5l6IaVNBuhUhiH1ONRczP7hMJjhIpF2CzdTPXzvOFlUc+i8ToePAZlZ5bCChFmwVozDZcfJz8Q5ORBGZwItHExzrSxpoggoVbQZxW0Os52NiIsL4RYdDJkEYBSgzU66fYuLGGmxeuYv3GCqL+ANXUx6GZ/ShlxjTu+WX4lTpqjVnUp2ZRFim6YRgVrQsufYL0wbew0VxBt92BI7We1SiWwKs4qMzU0FisozJTwsLeRSR+hNiPkboJYj+BEzgIKoFIvgyyIa1o1qcJkuDLPtPMRb/bwvyS+KaiMEEY9eU6fvLfWcaAGS7A3GIiNWhN1KoB+FQEAGF8nqkRkKWB+AdlIWVlpCndFew/feYUpNpCe8YJ0L8VhS6SqAI342Lch7mp+1Au7QYwhSx25F6tY/BqNHQTUbn1sZMPvgiKuzPAvxNANyPHemeaWWv85ARrl+Z1dBENVtDt30S7cxn9wQrSZA2uT1CLxCXHNdfrZ+h3GcA6g8X5Q5if2yPusn7UQ7fbRH/QFo2bYG2Ctjz4Pn3fHuYWl2Qt9Pod9HrGjC9Bd14mwETTuokJIoibwF6xLnqmMlxnLTQgFVTh0fyb+ogjX6yOycBDpzUAQg9e6qHsVuAlQHuthUsXLqN1+SrCCxdQJ7TS1RdUJJZI3H4luv+q6A0ilKsVVGplAWS2rzfoSLAbFamKSzud2TGzOl3D3PIcFpYXUJuvw6sHSErM1O+jiz766QCplyGoBahPNVCu1lALphEOUnBLaSoE3AJbA+DI35eWlkSg0B0qqQhQISBfSNIBOt0VpOgiSah0Gd5u+C5ToY3fnoBsCkLSFUG6l0RgoABExYwKCAUsrlU+lwIVeRSfybESfpNVUfYXMdM4gOnGXtQquwG3kccsWBlEY3U33mIauqYFbc8UtwuKk8hnmrOzUICBA0otrdO7Lgtxo3VZghsypwuX4OETdFmpjoVtGDkulmh4DiVb+lmnkKYGpI28YJ5JCdlEnFoHU6Ailoylf9gsOIKmiZA0pjtOJgF0mRS+ALeAUcrozRClcl/AK4k99CMf3Y6DdjtFr+Mi6ntYmtuP6+dv4KXnTuLcyTOINnpYmJrFkf0HsXv3Hly5sSoLY3pmAfOLS5hb3I3F5X1Y2L0H5elpIKBZiNkFeeQ9J2pnDaur15GstvD8l/8ZpTAW0/gg7SPyQqCcwm8Abi3DkeOHUJkNUJktwalycYYYpCymk0phHy56KZ8pBXP4HpO+IhOZPnCW9qWFg6eoC6WOMCXZQoIpLyHpbKr4CQ0pdDDWgNdmiWxTymcEQUUWYBK7iGnNo9bOLIByVSJdCeJGQ6fgxi1qGXRYEStH4M6jVllGo3IQVX8vIGa+BpDQouEXgH5nmPq63n2ngM5KaIwdMXUYaS2LkRDMk5bE3ty8/jLCeBVRfBNJugbP68D1e3BdmnUzpG4JSRIg7AdIY8biLGGqMS++1TDsI04G4uajtk0rnrHymYwZvro+PWOUh4jmbgISAd8RAPMDR1xQJuLdCLoSqJ1bCglA6SCB75URBNyG2UcUeei0I3SaCQbdBP12gsWZXWj407h55SZefO4FnD99DlEvxLRfxn3zi6i5NEnXUa5Mo1SeEnN7tTaNoEzloAGPgns5ENmzH3fR7lKLbSLpNlEf9BC1mthob6CXDuBWPZQaJXhTPhgAf+DBA0DNkWy+0I3QZzwABe5KGaVqTczYtLwRyPlHWthBqTMzM8MoefJRAjr/6FOnUuYHht+aAmCm0A8FIsM/UhEGyG3o4uSYsFS0UaqM336jeROlki9WE/Jxea5E1DOugO5QbtXNSPxpVEu7MV0/iHplHzyXsTsM1DWxRZvHm9yHbjqS51cab8Nm33Kcpo/bBD1MSlvj5benoWvNYtYI92RmG7M1AYDamcNFhjb64Qo2WlcE1Lko46SDJKP5qo/Ap9RlwIOSb6/XQblcR7U8LeaqQZ/7TRszTblcGhaPMGBNaU/LhZpiDElEXzhN8F5elcxEgVJ6JFBXq1XZo5t/9PXSX8P8+TRxJais5scSxLHeojUgQhhy0jVQcaZRwTT+/gtfQWelj7ATYbYxh/179mN6ehrdfoiV9gaWDh3G4p49uP/+B7H/8BF403OGLvyj/ztme03qjUv/lkbPxgOg2QG6DnD6LF488SNcunJBAn4SZ4Awa6Eft+BVEyzun8W++3Zhbk8DbiVF7PRlUcJ30acpnNWnxKWQR6LSxMW6ArRguHQ55GlyiZkHvmuiYOm6CAcmf1aCFzVPNi/mo/54scIkrtmDPeK76JM3+6lTlghKGXxaQjIy0B5Sl4JEBYHXwMZajJmpA5ifO4KGgHm+EIfpgt6bH9BlZ0Cbqdwuxm7uC3C7d7zRrrt9QLf5lOFXAuG0kpGf5D5zh6lK6CBJ1pGkTVy79pL40DOnCc+nha+PzKF7jVoq4z0YT1MTpj/o019eQrk0Bdf1BJwkzzwzFjtJm/VMHjnncpQmiKNEgkb5u6nFYWobaAVF/sbvxgpoPoVj5muNu6WR/xCkksSTNvS6KfptIOk52Lt0ABvXm7jw0gWcP3EW69dXUHfL2LO4jF3zu0QYZ5Apo97rjVnMLezC8p5DmN6zH5ibNwpB7v4ywegM8mMI/QDod7D6/e9gsLaKlZUbaLU3xCoRZ1QOeqKZLx/ahanlBhb2L6A0U0boh+hmXSlGw36HNGjm+1OIgGLhoWrqjkTXO8PaJPo7eZrSl22iX17G0c8QeOQNDuKQ0eomzZZBfqyqGaeZWOeiJEF9itq6eSkFCgoLpEngl1AKGhLBj7QG31lArboHM7WDqJR3A9k0ssSDw/EZwfB7ENDtLMkhA5AfTelXmRCJ2ZyF0qYtkfEq8Ztygw+mg3GL1DwClXXbxddFwJBUMU+CKgmeLMHqBR1EyXWsNy9go30J/cEakA1yU5Ukm4sELhpjrgU2GrXcJGOKMcj0yivXGZM+c6zpIzf38TcDVvkkCFn8huDEiUFJjv4wBfQEfpn9ML53iRRnigT9dqkPj1GSgwzXLt/E9bUW/Mo0Zqf3IOv5uPzSVVw7cRXN82sop2UsL+xBUK2hlcXoeQ4qu+dx3yOP4PH3PIG5XbsRDxh56sKvUGoEvvj5z+Oxxx7D/n0H8MPnn8PKygquXLmEn/iJ92F5eVkYR6lMawEQrqygND2L5ukzePFfn8Uz3/4WylmE2amSxB0MolXM76njoccOY3FfA72shdQPUZmto+nE6NPawZQ80XYMwzHpMhWkEhSbIku4yDzUShSAaBXpI4wjuCWmfTC9zpSoNGNtpGRZuAEl6zxWgilvIhyZvFkdA7G0eClKJVpLaBZ0EcdM9VtAKVjGTP0QphoH4KIh6YBRZEyXDIzJ7M1dJqAV3zWeR69z9HbAbUeT+w5AvNP9RnNT3+KEFg2fPxnwd3r+7fTx9bxGge/22mAnUJr1SH8x0ywddOFLGVDuzbCBtfZZbGycF+VA6n3Th+2aUsJcz7H4k5M8nZRz0ZNUNSnEJDEfm/sE0PWkAdwED/IPCTILGSxG+7nhqhcmcQAAIABJREFUZ8Jb6K6ixYD6j5tJ2iaBph8xDoduvDxQ1M1zweIASDyZ871Bik6LQoKPRjCPmco8Tnz/BM6dOIcrL57Hnql5zKKCY/uPImp2UF1Ywrk0xn3veAdmZ+exvGcP6keOAD5jelwI2nJN1xjNDqxevYLGdB2lqQa6rRZqUzWgy+C6EOd/8CySTgfnXnwJYXMDveYKpqYrWFm/hMZiGYuH5jB3aA7BYoC0liIpxQKGaT+GQ3qJ0EAQZt4ABXQffikQgB3ETPc15m+60kinNE6EhpIJmAtB/AezY0xarNkFQ/eUoGLhMYU2ASKa0lmbI9fKaR0xFl7DcyhkJVkAz5lCrxugUtqF6dphTE8fxHSVvHNG0gWpLHklrZehM/DNDugC1MZsZQ7deG90iZngIQvQY6ZwMb3h9gA9nri9Kgs0MJe0D7htOP4a+uFlrLfOotm+gjhtwZPAKlN7WYHVALsZiEmFujajq00f1AwjvRPzsImKFcFAciu5IE3KCLV2zcmkScgr5QAlBDCBK4nkMfpwogD9lRDrqx30Qge12ixcp45rZ27gwg8voHl2FdNpHfsX9mGqNovVbhdhvYzFY0dw5J1vw/2PvU0Eg2pjStrJ3G/6ol588UV87Wtfwy/+4i9iz549+PrXvy6/X7x4EfV6Hb/2a7+GUrmMXtiDU/LRj7qYDRpo31gBOgOce/4FXD51CudPvYBahQElfcROE5WpBAfv34Wjxw+gUgdu9tcRNuhtZFEHmguNr48CF33r9O2lkScBOVyxJcdDWbQUBuUx35y71bkivClIkp4K5tInqcVhmB5/51gIs8wFv2qpmguGxjeZpDRTluA5c/C9ZUzVHkCptCzmMkYeczEzgJK5qxKnb2+FOAEV7N3WxoFc58F2YLIjYN4RoJvtMEctXKMMZVNzHwd0pfntQeEb86o80HSb3bq2a/cmoHNltuE5XTjYQISraG6cw3rrApKkKZY9qVeuhWEYkUK9hHnknJp57rrtGhxGzecArHNXcrB9Y7USkPaZ1kUBOFckJKLb1HfgwboVvEfXiPAd1mOiAEy/uD+Ffi/BjetNdDb6mKotYK6+C2vX2jh34gJunl9F70YLXh84fuh+1LMAc5W6ZMZM7d+HxSeewPJjjwpgOtNTpiZFOMDZc2ex3tzA4+9+l9SiOHf+PJ559l8xiEJ86CM/hV1LjEPhvhx91CgA9AZAN8Kpf/kubpw5g+tnzwJxG9MzZay2r6DntLBweAYHHz2A2f0z6DtdbHTWMVufEgWP6zyR0tdM6zVKGzVz9tvs+2EKkZWDUUA3pa5H+bI9Dlrp0cQtmCBhCkj8nWZ2xg3QJ0+XCIOqGZuQJqZgjpNNwcnmUSvvRaN+GPXqHvjujEkz1kI699rmLMZa/noCOtlZCMdrI8EK2t3zWN14Gb3BTfGd+yLCMT/SAK+Ar899jI0vl9GV+rvNfG2rgX5X7VwXJ6vdaQUkKV4imy7kjDMvPMFiM1pwgdIDTWNR7IppjCax9cstIPJQKk+LOf76xVWcfO4smpebqMQV3L98P/wsQKsTojo9g4eeeCfue8ejaOxfBupMndCCCYYBUBP/6le/iu9973v4vd/7PQn4ePbZZ3HkyBE899xz+Md//Ef8wR/8ARYWF6W4jlNhFqgpI9FeWUVjepFEwdoLP8K3//nruHLxNBp1B/14Dc3OZdRmXRx/7CiO3H8A3pSL9ayL0GPKGIOI8mAenwIOg058ZBHNZXw64ZNAz3QbE0XMoLeYAJ5bY3JUH6mrzop1WwM6BYSyKVjhUpOWzBxkWVUWYb1+CNO1B8VnzsWZsgCG1Hgnk2T8hBap2XpPcq1+p8Cgc0RT8MQHu81RAPrdFAXuHNBp5eMcc5w2Q8yQYR298BKaG2fQbF+Cz5gbp4+Uc1sES7PG48S4mQJWgkuMS2kzk8VYGW3FgIIogYS/0T/OORtSuMwBnTKtXJ/72L28ipyal02FNwI535tvukKB1K1jY72L5vUu/CTAYm0Jbt/DqWfP4sT3X8SgGWJxahGNcgML04sS9LW8azeOHLkPBx4+DuzdDyztAgYDk3oWR9hYXcVf/79/g344wG/81r9HLxzg9JmXcWNtFd/+9rfx4Y/8FN777veiFw9Q9lmVMi9kyzKS621gfR0nn/k+Tv/oOaxcP4/GTIB+2sR6/wbmD0zh+LsfxuzyDDa6q6hNccfMCAmL+AgvyJARVGUTGUbG068dCY1JnxKj0/OdN6U0uMXXVeC2FQIRhrIsD0Q0gK5WtyAoS40LybqJumJ6F/N7xjTYGjxnBvXqQeEltep+eJg1PCRhEHM59/jeY/uh321AH2pmVjnBTQCmhs6IT/qhmhgk17DefFkAPYzX4AesFGQ2YJDKRoz2zs1azMcmGIf5Ipu0OYxOhKH519pExvi0jBlIzqcMdKNYbYItpFQidyMa5o0avy9zVplK1WqG6LcS9FYjTJVm4TsV3LiyilM/PIcbF1cxVZ7D3sWDUsq122H0fhlPffhDOP7hnwRo6pKJGcKrUULvDwNHOFn/9m//Ft/61rfwW7/1W2BQyQ9+8AM8+eSTorV/5Stfwe///u9j165dUkOaxW5Kvo9rV6/h+vkreOyxxw3TimIMLp3FP331b7F68xJa7atIsqZEkVcawEMP34djb38AXb+H0GfEaQ8hczcdFnOhFmICSpjXKvmxzAqgO4NuC2YkSPEJVrSi79xoJwJ+unVtXrVNUopkq1yzMLXGv9HQPTj0YzmZmCqlHGXCcZ3C/MxRzFQfAEBNYg5pWpNCEJTizA5KZpclU0VuTKu1MMjWtMz1o9cWgH43AXunZ79GgM75mHXgOm3E6U002+fQbJ5Fb3ADlSoFTwK62Q+C1Ry5zhkSw7lYZWnmNB2WPhbh0prPCh6a6aIaOq8bxBGcQCuNqUvQKEiyo0MGSf2MxWVlAk6dHNAoR8aJhxvrXXQ7CabdBpYbu9C72sML33kB109ehTswGTJLS8tczuLemlpawiPveDv2vfNxYGraZPjWGgg31lGamUHYaqE36OM//5f/QwLXfvt3fkcAvdluYe++ffiTP/kT7Nm/Dx/72MdQrtckhqCf9BHEGbxBjJoTQErrNTdw/fln8fWvfAk+s2SSDlrdG4i9Hhb3zOH+h45g+cgieu4qEo/8g7UumEmTwWOlGzd3a7A4FYWbHLiZwiYm97zcm5ZeHgraVplpHQsT4OwOI+W1SI1o7GJtofvXuFNN4QBm8JhA2qn6QZS8XfDAfHymGBLQKXix0qbWkrdjwAqT+7Y+dAX0rU3u5NEEPAZxXcXaximsrJ9BnK4hKCfwWbGIJp3YbPZCfwsDUChZUxqj6cxegGLmsvZnZzrDEERySW/oQ89NfQLuCf3jRuMzz2O7uNAH8k4tqRhHnuS9r6100dtIMFfdBfQDrF5dwbkT57FycR0l1E3VuvocLl1bwf0PP4aHHn873vbe94pWu7KxjkVK1r6LM+fOoVpvGIBm+3wfX/n7v8c3vvENfPKTn8SxY8fw+c9/HkePHsW//Mu/SEDdL/3SL5kJXgokXYaCyTe++s9YubGKn/vYz6DG3M+pKfFDxdcu4Vvf/Ac8//x3gKQtaWZR2MTcfAMH7lvGweP74NW5DeIAvXADg6QjEeY+A/BcD/1eZPI/GWUqi41bLbK+vFlkJsZna0Df3uRO60Ipj2tgUBxTDRmdOo2l+QdQ9Q4DWEDCXPVkGo5I1SYoiUyaAVGBZB1sDegK2OOauUJNAeg7ge7dPP9aAXoID13aqDCIr2Ft42W02xcRJyso54AusQoSg2uYPjV0xnPsBOhMxZKa7vkmP1rXnDyDQElANzzHxJ8YAdJsZ8zvtUrVBGrFDCRlUSUT99Lt9sVqd2Mjgo8aliqzqPR9nP/ey/jRN56D23ZweNchTDfmEWcBBp6Lh9/zThx76r3A/DQwU8Wg1UW5sSSeUJZc9mo1RoaJe+t//0//CTPzc/iVX/1VdDod3Fhdwa7l3QLohw4dwic+8QkEtSkM4EpNOzdJceKZZ1HNXDx+/BFTxpqV9M6/jK/+3Zfw8skfYna2Irz65spl7No9h0ffdwyV5RhZje9kcao+uN2UV+IeGSxdGyFmZbw8EFCsqzl/pd9d+J3lSbJBXb+PauSmdoi6UDkW/bCXa+9mXKOQKW4l1Ot7MDt1EI3yAQDTyDArhWhMpbhNfnHP1XL/cWjoIt1O0NDFnBIzX5OmmZYsxvXm6VxDX4VfSsC5oYBOhq9uMAK63K+7K41JdqqVE9AZfKHpFOqLMYFaRmM0GjqDYsykMP4Vo6Ez4l3TVJi61u8Y7bzbjBB2XexbOIorp6/i5WdPYf3yOmpOA3NTi0jdCjb6KeYOHMBPfvyncfSd75INCP7+H74iEf4f+ejH0Fxbw+f+ny/gobc9gve9733SRprzvvSlL+H5558X4J6fn8df//Vf48CBA7hy5Qoef/xx3P/AA2g1m5iizyyN0Wm38bnP/QWSOMV/+Pe/LaZBBuYw+hdBhtalc/jhs9/ByRP/irXrF+krQLXswq8mePypY5jZVUZtOkCYtNGPmnDKGfyyKcvbl8IOgZjcjRbO4h2UbBkMQ+qTVla0dR6foILVJA1dfeikdYX5daKtG4EtjMgQq5ibPoK5uQfgpLuRZXOSh+56LPdqNCCmt3Be7AToEgU9trmMrakXgH43AXunZ98ZoJuns2BKCNfpG0BPrmBl9TR63UsSl+MFrM7GDZ7yXdlc5q0z4tpYl2hyVnP7JJM7zblck6oESLCX7+dBcazBUMrrnCug55kieX0DU1uegXKBlC5lelrYD7G6so619R6q9SXJ5Y5XBrj43Blc/9FFOOsp5oM5NErTJlK7XMHS/Ufwjp//BLB3Cd/+l69i4dA+LC3vAboZzp06h30HD2B+1y4kgwG8Ugn/+Y//GNMzM/jlX/5laev5SxfRbDbF5P6BD3wADx8/jkGaInJL6GQxWivr+P+++Dc4uvcAPvjUU6hxrwipuR6h//JL+MF3vomLZ09JsFyS9FApeShNR3j4QwdRW3RQqVcQJn1JnaXvPPUSRPSd5z51rWjoSsyLceCR77JYlgjouWWEI6rWPq5b8gTJNqBuXWLg8mZqGvkyhQg/8FASwcrHoG8KUdVqezE7dQhTtUPI0gbStAHXYYldI1AJF2H5XXHB2EehoW+roWvk82QNnZEUHMEBHK+DOKO5jIB+Fv3wJhwvRMAALIY2atS0BJ9ANHQb0O3FODI8ub9GpUSVsCUgipMt3/QklW05mcJgahyaDRZM8B3ndRIl6HUTdJsJ+l2mTQTw0xrilo/Tz72Mqycvoo4qFqtLkqueBHWkjSl89Jd+EcsPHYPXaODC1ct4+jOfwb7de/Crv/wrOPPCC/hvT38Ob3/XO/FzP/dzhj35Pv7qL/8Sp0+fxm/8xm/IZKbfnMDOgLjdu3cLuBO0p2dYaY0RoRk+/ak/k/KRv/nbvyMLxlRyixAwArfkIN5YwXe/+XW88Oz30G+uwUlD9MNVLB+q4/CDS9h3eBFuEKMfN4EghFcJJA2N5InF3WFcHGRu1M4ZRJdEMXyHVdyMmC2+sbGgOIrg2/nQ6ZIwqcTGEkNAZ7W9RnU/phr3YW7mGJDNwwXLNZoUE5N7bGoFmI0httbQY1PFZgjq4+Bux1pMgp/Ch74TKN/J+dcK0PvwZBOODsL0Cm6unkTYvwYv6ErqWsaCRUw9E22ARWFZtZCZGoxCz4sfW/PW9uGKVqk7hHEGWsFZssbyOSmBjaKhG0Afpm8lrJHhI2DALVPTwgy9Toh2q4dBJ8HexSMImwkuvXQRZ549BaxF2Du1B3PlecQDB6VqHYceOo7D73wMePgBXLlwCn/82U/j/T/zUTz13vfjmW99V/7IP/bv3z8s6vKnf/qnIniQh/BzdXUVJ06cEL7w1FNPoVStysZRSbmKXhLi/NkL+O9PP42PfPDD+MD7nkDCnRoplBBMuUPkxgq++eUv4aXn/xUVVoxLE1xbfxmH3tHA8v3T2LNvDxw/QcSSrR4rU0YYJCwdm8dbs1qbZBKYT9l4Ko850KwYOxaKPEO1cfI6G9BVABOlyzdBy6KEoSRpyHHIinILqATL2LV0TJQBx22Y3THtfe5lsxgrbspwijF41/icV5NW+srXhpPtxJG2fabs93lXg+JuB9AZtEJAN0FxZ7DWPIdu/7oAPesoG2A1kpspK8hKZnlUqReMSNjaXZ0cqpnrwlRJW33oGmzHgDhu9KCArouT75HIyn6K9kYP7fUYaRigHEyjFizguW+9gIsnLiLdiHFgYS+qWQ0brQGm9+zD/e96N971b/8NwpKLNChjrbeB//apT+Hg0jJ+5Rf+HTo3V/Dnf/GXOHTfUXzkIx8Z7if/2c98Bj/60Y/w67/+65ibm8OnP/1pXL16FQ8++KCA+sc//nHMzjEfO0Pa68KtVPD0//0ZrLVa+N3/+D9LOo3Hso+Og/6gg0aZwTJ9XD51EhdefhErly/h6oWzuHTpJVSmBnjk8YM4/rajqEwxi3cDqRdKeefETZB53L6RhXPMdpIs4sAqTlIql5vjOGU4ViKnDeikG/142wG6l1YME2L9aBr0Ey7QCqqlfajXDmG2cQwQ/xdrt7uy/Su1LVp18iTFbQE9op9zkoZu/bbdEikA/ZUzpdu/4zUC9KQHn0Wp0ESS3cDNlZcwCK8iqLAiGTdHYQ2LWFKqJFVWAJ3bF2fi8lGBT4HcdtmxDoUGcZGXqFArc1WKqLgSAGa4qO7trYDuIqB1i9XYYh+D9kAqv0U9Uy66ktUwnc3g0qkrOP/SOXRXumi4U5gqz6IWzEgVu+WDR/G2n/wJ4L4jIjA8f+JZPP3lL+Bjn/w3OH78OL731W/j6//wVfzH3/2fxEfOgzs5fupTn5IAut/9D79trAm9ngTXTjUaOHz4sPDMxT3L6IShpH+tNTfEHP/BD34QT77nSXQ6LczW6+i32qiWzOYt3csX8cIPnsFLLzyH9uoa3FIX6+kpHHt0Lx48fh8aMxUkbogsYCJhiB5L35KHUAnLd03TOCXZDJrxa7LDm7oqNt2nyqcl+JC56LmGrhkGJrYhQ7URmKpzCWN9yItqiENaZaeBZAYH9r0dldISPI8lrAOT0ibB0KaWhrHw3kuFZW4D0Gm29ChhSTBSBoR92S5TNOTcDz3C+CQf0SxrfvI6auhqOlGflIBqxC0IU8lBj3FTTO4r66eHGjrrlkv0olT0MSZw0cykEhDzwTdNNHZwi62Jb1YPMiknasqRPd0ZJiU58Uw/MYAuQTOyOCGboHRaXXhOCS/96Ay8uIJ6ZQHT9V14/vsnce3lVUTrEapRCbPVWWTcLCb18LYnn8KTn/wkkqkKehUPWVBDN+vgb/7q89hVn8EnPvZxrF+9hs99/gs4+sD9EvRWq9dx7epV8ZVTKuXCo7/rD//wD8XcRDCndP3e975Xgm3KjGqlO6PbxV9+4YvY6HTwb3/x32F2fgnNXhf1ak1MUnWazwZ9OHEIZ9DF559+Gp31FaRRE632ebhBG+96z3E8+LZDaA2uIvR6aMyU0ew1kdJszyh2FnWQ+gJmJzaRitMMZYf5niav35jMzd7NGtdQqhoTlyRo5VqQEaZMSUc3MT5IuuyMhk9BrY7ZqaOYbhyFh73I8ih3pqiJgChPM5s3BNxTPd8Dyg6Au90o9p3Ax5aXJwXu7FQQZnuBQCPsDSCYFDazcIZ92XJziHsjbc3Qf+tMA0OTrQ/R+JiSxlxzsFz0dbQ752VeD8IbqFYI5dTUmYduYmEYEBeFpmgTtyqWolJ5oJZWO9P5q75zBX29Vj/b7Z4pREXXHfOpGdzpcK9xAn4qPvOyzx3JygjbKW5e30CvFWK6PocDM/tw5btncfpfT4tg0NzoY9fiAVRrMzh/6Toef+9TePIjHwXm582GS1EPV9dX8GdP/zk++omfxsGDB3HxzAX849//A37uZ39W+EXgB1jfWMcf/dEfSWbMr/+Pv47z587hK3/7d/jud7+L2ZkZfPSjHxUXX7lel10cg1oZ7VYHn/7z/wsHDx/Gxz/201Kbgm67gEW3uN5YiCYMcfnMWbzww+ewcvkybtw4g3JtDamzjgcfPopjj96HzI8QMZ6hlKDLwlYBAxCZKUQ2wtQzUzGSoQbCLwYmOl1q41u8mVjB85pRYPNwtZLwPloFzB4ULCZTQxqXMejRkrgbM42DWJh7AJ7DypI1JNzDPi9tbYoDsWAX+UcB6LcN6FIcYEtAN4WLJCjObyNMTEDLWnMzKI77GUtKE6u6sZiNFIfh4JmoR81nViaopnddkCPM0YpeNX7zeLhPOTdHGQK6bOlqAD1LIoT9BM21NsI2q7hUMFVdwo0rTZx87hz6N0LE6zEWpxcxXZlFe6OP5YOH8b6f/hnMPf52oOZLMZnI5d7CXfzVZ5/GLga2/ez/gCyK8b/8r/8bPvjhn8ITTz4p7+t2OpKGoUBAv9cXv/hFvP/975fAOamNzH6zqA/BNgqxsXIT3/j2d9CLYvzEh38Kc/O70Oy1UK02JLe96vlIBj2UaKKKYjzzzX/CmZMnkQ5a6KydxUbzIg4eXcBj77kflekMkd+GW04RsVAH81oJ6Exhy/3X9IszF5yAXgILzRhAF4EqzzNX+nuU7se2ODWFe2hip9eLZjAjLFLiZlAcfehqcp+u3Y+UJjMGxmkbxIdvAJ2+SWX5kyLad/KR7wToW+WxD4H6DvPQc7G3APQtBmInQCdAc08BR7bL5A5ql7G6dhrtziUkWEfgs+hIrqHn6ZXUyqKYBafMrolq3hXRYqxexrgQZ5uFRcBlzjMtWALoDEXnts0ZEqmAyfz0EkpuBSnLQm+E6GxEQOQicMuYiqq4+LWXcPnEBbilKhK3hPL0HErT8/Cn5vHEBz+EfY88KsGzqHKzJuDGjev4Pz/1p/j4z3wcb3/07Xjp5Ek8/fTT4it/8IEHZYMU8o8vf/nLaDQaeNc73inm9jOnTuPy5cuSNfPII4/g8KFDqASmHCx8BytXr+Azf/E57D14CJ/4+Z9HJ+qjGtQkWoXaNLd5zkVNfPef/hmnXzwBN+lg5fIP0WlfxNLyPB571zHs3j+LtDRA6nSReNyRLTSbwtAjQd+57OlgAJ20jiSoLa88aQlWalZn2q5+V1DfHIMM5VogOz2SOAbQAwx6rPy5IDxkafFBBO6CRLgniclwMBX9jBDmerqNtk7At4DJ/U40dBZQ2A7QuVsaN1xhaca+LMaXsdE+h8xtolLNkEh5xghpzAA2k54guwVJrWRXNhUYX4QK4na6mi5MZfqyiFkEIkeDVHbdyTV0C/j7LAbTj3Du5CXMN5bhxjVUvDl875vP4/r5VTjrzKDysLy0TwJeBrGDJz/4IRz/2Z+VRThIQkRlD924j1a3gy987r/jyP59+OATT4ow8Sd/8l/wEz/5AQl2U3MSi8YIc0kSnDp1StLVfuEXfkFyz7kSqEXQzNRgHns8ECHg4tVrSBwXhw4fQalSR5hXbqNL4cbVa7h68QK8JMG7Hn1MBKJvf+2ruHj6JQThBs6f+yFQ6uCxdx/F0Yd3AxWWmmnDq2RwSqa0qqGNVQmOWhWD4ugjHCnWYzRxBXSTI2wqBuq4SE4vK/exFnZ5Jr/eCFCDkJJzCWV/N6rVA1heekyC4px0RqLcjQBnNHSTHmQAfdzzZKwu1Pi3zzO/XUBXDW247HOT/ebmDZOfVGjo21FYx+bVa+iiccdmkyBu5xtHV3Dl2gvodC+hVOojY1VEgj1LuFKDdkztf1NYhu7hvA6CVnrLq0gq71Bzrz2Oeo6sv+RVkMjOYYlsMyoFVRjIy8Q1Wpvgw0cVvXaC5s0evKSMamkGnfUe2mdW0X7mIsKbfan0GMzMoMXiTfOLeOg978Pb3/cUMN2QWhsU4glEFy6ew3/900/hpz/2Ubz7iSdw8tQp/Nc/+zP85m/+Ju47eh863Q7qtbrsXkY+QQCXzZf6g2HQLXdSZCCraFMSY5Jg/cpV/N3X/xGLy7vx5Afej0GSSH34btxFjVtAD1pYuXED9+8/gus3ruGZ738f4cZNbJw7gbVrZxCmLTzwyCG84z3HwA0aWffClJkeSPyCKSVFnkvzPfPJ8wJeidnBToUqtYgovfXfyuNH6wWkqDIYj9YDauhBVXLMBz32bRbV0jKWFo6hHCxK7fY0pSLE7bOlXKDZ0fGWymQFoMuK3crkHqcmd5xR7hrcQM3aaHQUDpm2RFG2iX50FavrJ0VDT9FEmRULJe0hkpJ/uuGHFN4XH7oj6VVafYzPVLONmmw4AexUE81hFF+Y75rdymSLUh+J5FETuFjj1wRtRIMQ7bUOzrx0ATOVRUxVltG6GeN733wO0ToQtBzMc7tFv4zY8XDo4eP48Cc+gcph4/Na7bTRmJ2THM1Wt4lvfP1reOTYg9i7awkba+s4dfI8ZmfnsHfvXiwsLMg7KWGTadAMxW1NKYHTTMaSr6QlpVYBTanQxup93NjEBHhInXkxQTMTNpVnnTp5ElcvXPr/2XvvLznP80rwfqlydUQTaIAAGgARSIABFElQYhLFnClSgUpOWkuWd+3dPbN75syZ/QN294ed2eNfvGPP8XjkNLalkWTLtiQrMCiRIgkiN4CO6ByqK1d9ec993u/tLjSRJEgOIuocnga7uqurvu993/uE+9yLo0cO4xMf/Si2De3EzOhZHH3jx8h6LcyeG8b88gg2bsvhlrt2oH8wjTaFOtLqEBR6oHKVWDud2WrhbKn4OK99n6X0TtCTWd0E0HUWrwGdfa++rg0JoCtSEUlxnmfDMQeQTm3G5o0HV1nutKjVY2t6Dl0L86wnMq0P4C4H3Bd7Xq+XC5XbVdBwcVGbd+2Ld/2RayV3dUl+RkAnsQqUVm1KJk75aM+dwfTMMbSaM0jYLPBiAAAgAElEQVTnqFVQBwyKy3CDxKtjawRb/qczQBmh0qTPpPzOM0RXy3RWeF4WH3PsjUqHodJ1p+IiPw2d1ki2IlhENowghfJyE7VlF4VUH7qz/ZiZnMf4G8PIz0XoMQtI9fQAhSKWPR+9O3fhA489jm72xFMZ1MiTsUkoCzAzcQ7f/Luv455Dh3Dw7kN466238I1//BaefvppHNh/AItLixjYMHAJmqgilZIMbEnvP+n7t5o4PT4qZ9Xm67eiEdA3I4NGAuinx0/j2JFj2L1zF247cBtGxs5i+M034VRKaJfnMDlzBtkeE3d94CZsHCqiGZQQOx6cTITQUIqcip+kJHaF4Co6u8n0QYIhPN90O4P/1pihr/95bbsoQipDDXz1GaidQTdHz2XVJC+ZOTP0XHoTbIt2qWnR6ienQTXw+Z7Wt3SuAfpVAbpjcLaRgg9UiltUPfSVMbjBkpi1sIcuPsLCkkxORGZoIQUjfGRyGWXVKQ47qkfOhx53kD5JRymnU5RAAH2V5U6TEt5oBehSZjYMtBptlJcraJZcxG4a1xW34ehPRjB2ehZWy0G3l8WOLTdgYnERcaGAF3/tVzF48KAQUyLLlsiaJWr261OmhVJ5AX3cvAhFmMJGGrVqU/XIC2qEi2NoDESKXV1YXlrCF7/4RdmwHFfrfEShIocpm0DF1vREgcJCyqKiXSCjKuwxkZH+h3/4B3j+2Wexdy/7SiZGjx1HeWQCrcoCJmeOoY1F7L11EDfeej3SXRHcqAE3aItYhDBUyU7tEOeRA6FDt102W/IGVzdeoqClr6cW6FCleaCY7VaiEFpjO6SYjQPb2ADHHsSWwYOIo37xQ6cohGKlaq9r/jFVvrtght4xQvezArouuXeCc2fweg3Qf9Yr2wnkVwHoMcWlSIprw7Rp7zuD2bkTaDWnYKc40sTsnKZPalomSLTaEycmtT9XHbrWfB46x6X0vV+fpUuGLnLRUkOU8TnRT6R5lDg42iJy4jZjVJfacGsxulL9SBtFjA1P4Mwbp9BTNTHYPQgzl0eT1YZ8Drc/8EHc+OCDcoaEpiPEVGpvsM1VXi5h+MRxbN+yBVu2bMHs4iLOTU9Jv5wJAQGQCRMrC8zEm9z7yRkoLUo6nvFnbBsZVgL9ppx1JCW57KenMwJ4HpMoUcsz4Ye+TN2cPn0WCwsL+NxvfA4t38Xptw6jfmYU6cjF2bFjmC+P4cZbt2LfwevhFPje67DSESLayKpxJhF1Eblm2k9L5Y9ntxod1te5c7RYq/N1ArpO4Lg3SehjG1bb2orGgE/56CwQdWGgf4+U3lnxY9mdWbpUCejPLpU+7aWwmoact6D/1dmnXgnL/RdXcmdBim5AIUyHfZAy2sE5EZapNWZEy50WpZR+VXPQifFLTDtTD0HYRqGL8qmqrKvnF3UUrcFb36HVUlkyiiJVYGqNykqyENGKk8pDjN4TEldpaQX1SkM2ol8zkY568dq338TKXAtOK4WBuIBtW2/A6flZDOzdhc/87/8GyGZx+PgJbNu+A72FLpw6dVzGPzZuHEDfgGKn14MasnYRbDmQWMXFKYs2EbDQ7/n08DD+/M//HJ/85Cexe88e2eQ606VblJ1mL9BHmhuRLtBtV7KDlJMSQ5VyuSyv3Wi18Ndf+ks888wz2HL99chlc5g+O4rJN44CrSqm5k5iaukk+jYbuOvem7B5Ry8a/gqaFK4RPX1VtaBpyyrhkNm7aKurgEo2ZRJ16dKYJsXpcr0unbGHLqS4xOqWPS11aPFaZBSgO4PYsvF9quROXWYjK2V/dXfYM1WWtjraP48Ud4Us9svB0TVS3OWu0NU8f5Uld1r+0gsiCmCbTYCjr94CypUxNBrn4EclOA5lpZk5K4ETX6YouM8UOdZJK1321eM8WTedVb/O6k8nuLMyZYc8l0gcjREYoQir+GzzmCKULIBeXWmLCBXHXNNREfVSG+NnpjB3egbFVgobcr1AJodGGGHb3pvw6IsvwBgYROh6wr1xMtmEt8VCPrVjOKanLEu579efGXyPzVZT9jhbnrr9pD+jx+tFh0QaIdG1USxfVaVJtcu4DxVpLGWnMLcwJ4EQwfxHP3wdH/vYx5DL5YFaE+988xUUjBAT0ydx9txRdG80cdtdO7FpZxfsnCeleAI6x4ClKkLBd/E1V9efQYp2o+ts1ekzpnN18Xnh3ySz6bxt6QwVJJXzpvL6YMSWQhCmEQU59PXsFsvUjM0JgAJi+sDGyn5VPq/5HpR+vRpAvzQpzoQVM8P2hGltWg0Ai6i0J1CpTaHtVRB4ZJF6UnIXVx5pxdLggGxqH6msUozTpXYN5vogFiZ8sgj4XGevhsAQeYqtzw1OQOeiI0NVTECiCAtzi2jXffRkB2D7eUydKeHk22NolWPk/BwGqRec70bJjPG+xx/BXS88i+GJCbx++G3cdcchFKwUDr/+OnNLWGaEDz3+ITCOr/tNdOV64bVCZFIMSiDlPb6XTJaKRpRl9oXIwhGUT33qU9i5a5f0y2V8TPrsjG/J7uU8vXSopJ8tZWgJeE0ErouVlRW8dfht8Tx++NFH0NvTJ6XBxmIJc4fPorEwh7mlM5iYPwLXmMdth3bixlu2oR3VRFqWVonqIKMG8vmAHoaUfdTOe9TXXyPI8bpnKC/JjZgcEPq+rBa62MaTklmoqivsccZZOBad1jZjsP8gIiSkOIMazXyw5kFuBTkQdFxb68/rA7fz69VAzvrXWS8dK17yl3hc66Ff6ur8PAA9sT02WkBIQssy/GABtdo5VKrnYFi0ZVbEWq5BWm7KTrGSdUweTlJ14tpcr2ehK0r6DDkPdHhueECKxFHbkH3ixT68iAYlnMqh2pqNxbkKwqaDntwAwoaN8VPncG5sDmE9Rnechx3bKPZuQGw6OHTfg9h1/wNwl8uYXVrG9l03YKXRQKVZlb3Yu6Efvd0kiKr5a/qiZ3O0jVZnh5NKyTipbhkywDYJ0MltCGnhyt8NWVGIYLBKmfBNKO7sB23hFaWdtBDs0qk0ps5NY8OGARmlLa1UcPDgQeTzRWRiC2M/fAteuYTZxRFMTB9DNZzGzn0bcNPtW9GzMS1JARzlcif+81SIiyyRXiVo+3RiS2xlOwNyfU86Aw2dJOh7oqxjVfsxitleIb9K9elpzhL6WfR07UB3YTsyVqIYF2el7K6FboQExCrw6uNayT057Dv7q+8eW+NN8GiXx+1EtSX2qUL2wDLw/ZaU3FNp3pQK3HhOAL3lluC7dQQEDSHHsR9PUGb/gyVbun1RXc2WMhMXpo6sNXizR8ZIVpduxMdbC0WwBOcqHXVqrbPUxAo8wdz1qVAUoVKqCqHF9NLoTl+HH3/7HVTmXHh1Ez12DzblN6DRdJHbOoinPvMp9Oy9Ad969WUcGz6DB+77IJrlKpanptGVyeLsmWF88ldeQr6vR0avam5L1KAMlp86MnOS4fTBMTY2hj/4gz8QQL/5llvQbrWkPE/g9APqriu3LhFQiWI4HFFjacvzZCSPfsjteh1f+9uvYtee3dg2tF1m2ElWy1oZLJ4cx9TpU1haHsPc3Aksls5g9/6NuO2OXfDNGqycKSIRIugiE2y2eBPbHGMz2e9uCouVdW9+hvNGEqMIdjrRymaPUeZ2FSTragrNGlhhUD1MAjoj6DxS9gBSziAGem4W2UYDedGdTj5twnInVY8bWunEdz46e55XA+jrs5v1r3UN0K/m6kr43fECyue883uXZLkzkIu4dxht+oiDskhIkxzXbExiYWEYISowLSq68dD3ZHyW6GJbKbHypJqZ8i5gIMmMVQXyupcr2gdBsHqGSDKoCXSGiaDtIuVYUrpnqZ2v5xIsxRPdQRjYmD+3LGTawd5taC0HOPLjY5g7V0LRKaIn04VW08fg1m3Idvfg3oceQXHnHrz6jX/E3FIJH/n4SzhxZhhnRkbgBS6279iGWw7eJuNpauiEI7yWgDjPwNXRYIctN1/abjwD+Z5pJiM8o0QdjTvGpXMhmf7CQaeHCkd5Ace04SaAXl4pC8/nq1/9moD5tm075J75lTrilTrOnTmFxeVJzC+excTMcfQMWLj90C5s3tGNNipAyoNw4aQVygyaVQ2ew2wNKL7Q+kBK79/1bY7zA2xK+KqqAn0xiA+i5GexDJ9D4GbRVdwuinEqQ88jjrKJBXYihmWzXN95drwHAF0uonxmggZTKm6eRKOXZVftfZ44FMlN0CYdyRiI3DACApeh+AcTmVPwXYqPUNKzCc8rwTTrsG3msCXUmnNYWpwQt6Q4Up63apyMRCyl5MatIx7Eid7y+ihPl93Xl2P1QvECTy14iiJ5lExVNn21WgvzC2X4nol208CG/GbUFwN8/x/eQJfTj9pcE4V8nxgcLFTL+OhnPoP9934AyOVx4tRJfPuV7+PBhx4S4tsPXn0Njz38CL7x93+H5599Brtv2qskGkluE7nZi2d5jIq/8pWvCCmOo22e6ybZOTN4b3XuVZ+K6j6tzVWSDf/d735X1OYoBUm2/E033iRLuFItSd/s7IkjCOsraK1M48zx19HTFeP99x/AdUMFVKMV+I6LwAxUn9Dn2WkpL3gYyBZs8ZamTSSDhE5ykZbIXCuRqfIfv8/Dx7bXxkcY3JGhGoZZWGaPmkMvDsHEBgF0RFwjDmKDXUpuQn5lhk5Av3gP/WrhhtkNH/xb562h1Xt2NQpS73X71PV3592A/m5wT2b25aZbUnJnVib90KAFmA0YJqtWK6I8OT13HK5fQhCUYTsxMpkULIfSrRHoo51OJTLPcl6pvSiZYKjGqki08v0QvqeyOAadKiFQpX6WjCXJSPQsCFKsMrXdENWGh2Yjht+yYAd52G4KrUUXb778JjYWN6K6VEEuW0D3hj7UoxD3P/44tlNHPZPFf/7inyLX1Y1PfOKT+JuvfR22ZSGddsQ17XOf+xyabepM5GWSg8DNtck2m16rnW0EDYKK2b720MGSvuqrZ8i628LK4fDJU5iamZa+/Y379osORuS58Fp1DB89jIXpSZhhC7WVGZRXzmH7zh7ccc8+NKJFIEuxGRc+J1Nk/6ukgyIvTAwI8prE3Bnsr/+3kGl9Hfyrc5rJF4Mzdc6zzZFGq8FKbi82DuxGf9cNouUexbxWHJHl/eb9U5oq7y6wvYcBXY2kqcytM6JajapIekgAvbN/rSNcspZ9L5YyEYkrflCBRXKL1YIXLWGlOonS8hRiNBHHrQTQOWrAXpLSAOa90frK3Gidf0cFsCoDuCCgmwbaflsA3WKUSEBn9G5YKFebWFqqIwrTcJs2CqkBlKabeOMfD6PL7kVYCZHv7kUrZSC0TfzKZz+Lwb37KDiM06eG8Xff/Baeef7DOH7ylIyevfTRj+GP/8sf4aWPfBQ7dgzJvGrYasHKZOnrdlHcoY0qAZ3qcPc/8ICU1tIMgGSsjQQ4dR0u9piensaZM2cwPz8vIjW33HKL2owklDg2alENx995E+25ebSXZ3Du+GFkUy3cfmgPtu7tRcOqoGXX0OT9YfAUOZIVZ6KsUoAzaMDgrUbYGtB1D2y1xN5Belkj1vH8VL/LvhcIzlEBltkngF7IMRPoQRzTaIZcCxLzCIIEdF1yV4C+/h7rQ+waoF/tFfjn+v13l+M7vePVuqImM0vubDGReEoCnAfLonb7Crx4AfMLp9D2F+AzWbB9ZDJUO1SAwpYdq+UsxzNj1AZM6gyhihmzbGbtkTimKdBQwC/Picc6y8l0VjPlvxQlFk0Hrhej3opQLfsIPAdGy4btZbA8uoIzb57CQHYAXtNFJpdGvq8PZlcBH3z2KfTs3ClnyF9+6csITRMPP/go/uov/hsGN3EEa4M4L37+C78lpDZpZ0qZXNlASxbu8fOrf9dqNfR0sxp4fvVKn5F6r17qDjNgGBsfE0vn8fFxMYuiuNXg4KDkbI4d4+zpE5geHUWztIz50WEszo3iwIGtePjpQ6i4s4hyTUR2G67RFEA3HVukXwnknHISXf2OtmgnluhKns7idSavf0a56LFCEUrmbRp5eG26rQ1g08AedBeGgLiAKM4mzoxsMSgLZhX8rA/IrwH6uwC98zDtXDyd5VY1X8gSkZJyFc/iuKlYqWig7s5geWUC7dYyYi6EmM/zEFeMRj1twBvKeXQt3L++fKP/fueiXS3HJmUoMV/gDg5CEUnhYlupNLC8XJMFEnoZmEEeMyMlHH3tFApmt3idF3v7Mdeq4rqhrfjNL/w2zJ5eRhcYPTuCr3797/DSpz6Nd44ewzvvvIPnnnka//1LX8av/+qvob+7C042C69eRypfuCSg00zhy1/+sgD6Qw8//FMDus4wPd9bjeBJmGHm3tPTLSB9ZuQISqPjaC/NYPb0Mfjteey7+Xphq3rZBupGBbWojtAEMibL4RmRuOXD80maWyulr4+qO8uXnXKOamOyfqlkHeklb5l8zTxsawO680PIprcD4Jy6BnRm6O8GdFGKu4D5z88D1HXP/FqG/k8N7FcG6GbMjJiHcIggbClJYIO+6ArQF5dPiY2q5y1LL50ZOgNayaQpUOo2FTfHUCSt1d4qgVv0xpkkGALozA496p8nfXg2m22bBDuqpMSrgG7aafiBIYBeWmqJHKlXDuH4WZx9cxQrE0votropyQQnm0G6mMfg7l24l+YrlHQ2LfzDt76FhZUVvPj8R/HF//LHuH7LFgF0nge//tnfQCGfR4NZeiYv7TZbplwgKnGUq2Xvm8Q2nVytPwevtCXF9c/Z9tHRUQkQqEa3eXBzshhojlLDubERzE9Mwa9VsDI1jvHRo9i0KYt7H7oVhQETYbaBwGyiHTeEPEhApzmLyEmblO5WPBo9bdBJcBY10nV7+zxwT5JJt+0r21S7gCjIIp3eiM0b9yFlbQTiopTghaSYVFKuAfoFSu7M0AnG2oigc5Gs73109kh01EUiWhgwy+NxqeZIWW6nJnOpNoHF5TEYRl0ydMnIWNqFYkUyGlYSixzTYNRNQX7efGbl7K+rbqv+qg59LnClISzlJ7I85TNYAuimuIeZIkdLJ6TlUg22WYSJAtyqhfFTMxh/ZxqOn0Ffqk8y9HO1Em57/914/td+XVkXplIYGR/Hl7/2N/jox17iPsd//9pXsWvHEOZmZvGZT38SaZN9nqTEZ7MvfOkMnXPoGtBJlGO/TvmpB4lgy8UzdI6sUWiC/TDaKHKUJZPWcqycnY0wMz2ChZFRtJdmsTh6Eouzp7FtRxfe98B+hIUWavEKGlTbsk1knTwyVg52kJZ+G8lp5PZq8FwfUfMQ7Jwt5brQG5T3ifed37PMLGyLfsUE9D505YdQyBLQexFzZC1ihk5REAI6P6/K0C2au/wCS+7XAP2fGsj137tCQBf3D1YCqcXA6h6tfVsyAtsO5rGwOAwvXEQYsJceIJ0AutIWhwA6zxFm5+rMSjI2cQVjfE4CFdnZyvCIUySKj0PeDUvwxAilycCDMGWlYadyCAITDTfE/GwVKbsb7koAs53B4ZcPA9UYKc9GMVuAQf5PsYAD778LBx59RJ1JloHvvPwazo5P4POf/Ty+9tWvwDEtCURIkv3wiy+IChzHybgVKpWKmDexl859zgcBnWRm/dD7bnWfdrSSLnWH+Vl1Kb/z5yrVipw/fb1dmD43honhs4hbDaBRwcjpdxAES9h982bcfNcOBOkGAqshgM79S/VIBeichVfjthrQdUW1s8KnsUOfIzw/NK9ByH+iRcBAzkEm3S3yrwT0wQ17YYCyr0VEEQGdRGI1jrxqpnMtQ1/roWtAZw99fQa8upAYYXX00c8/+C3Q5UzIbWA/mDKAbfjREpZWxrFUGoNBMDfbMOQAVz10mR2UclgIy6FuL/8jqU1ZFbKUpshKajSq86uyR1XCD0L00r2vGLA5zhKb8Ns+SuUGVlZa0nfJpPpRnm/j7LEpVCabiGrAxsIm2OkcKmaAB59+HHc+9jjCWh1GKoWp+Xn84/dexr33PYDrt27Da6+9hjgKUSwWcfvBW5FJZxG1mzDTLP1xVO7igE5d97/4i7/AY489hieefFKY71r6VaxdZfbu4oDOha83ZGckz40v9oZmhHq5hNLEBFoLMyhPjmDkzFvo3WDggcfvRNTdQt2soW1SBtZAxsmKIUvcUqIPTpo1EgXoesNpcmInQVHf9/NbM8zwGaxxDDadZOg5mEYvuvLXo6trCLaxETGYoVNliNdKablLD51EOiPRcr9Yhn5JiY0rB6trGfqVX6ufz09eCaCryQ6l+kVOjwfTYkJA17U5NNrTUnKnSJVlNcEWs9YM5+bn+nQo2KJlnhN/AXn/CaDLX5CDxU4UGj0BE1nHYtwUSoYuL0FvA+q2O1kB9KYXYW6mgrTTg7hhol2K8NZ330LWz8BoxOjO9SByTOT6enDvYw9j86E7Ebke2ibw9pHjAugvPP8CThw9htLikrDPezf04a5Dh+AGnoyUaRc1vkeWw/t6CWAsNgZoNpsC/LpKx+9r5cRObsil7hcTAl4zDaqsZq5qewgwUoWugRNvvYOV2RmYrRomx06g1ZrD0N4B3HHfPim5B2YDLlpi1iIZelJy5ziyXO4EpDXnSc+i6zOEz68SFRNjHLGJdhThTwN6OlWA71HOtxcbeneimN3W0UNnW4/nP8/MhIvxrqP3PV5yJ0N01Spw3cqQRa9QdlWP9/yD3ZLRDgXobfEuNsw6mu6cgPlK9RwcZuxGC4bYZfLnmH2riJgZN5Xi9M2XSHqdFvPleuixjEnFlF9GilTMKIbb9LFUqqFcbsOIMyjkNmJmvIRTb4/DrDtoL3vY0nO9KMN5hRSe//QnsfO228W8gIQWv+1icmYWW7ZeDz+gXrABt9VGNpuWKkA6lxEf84ha0nbmkoD+7W9/W+bQn3jiCbzwwgvnGRaskTouIcyRAJ0uY01OTko/bGJiAt29PfjIJz6KtGWgNDqByswkvOVpDB//MYxUHfc/djucgRhtpwGfB6VjwuE0QGSzAyLBRSoL+BFHT9SG65w24MGn2MNrLFbJxlkREbEfA612TVYNy2H0K+bImmV1yewoSXEsmcXoTgBdja11ArrN4OIS0q8/H3C5Ror7eV3HK3+dKwN0aYeKQImqFpkGqZsVAXNKSFPXnRoX6ZSHdEavT0sIWVyfmTTHHtVUiTo7eKCrcrsKUrVfNkmblJNQ54+0D03+P4MIkVJMMnRHAJ1HATP0leU2EGWRjbowfXYew68PIxfkYLVMKZdHjoWN27fioWeeRuaGnaw9w7dMTM8tYn5xEbceuEWEppYWFhH5AXbcsFPGWmvNOnK5gpBkv/ud7+Dtt98WJUmarpArI/KuiWlR56ilni+XIDrptV/qnvB3memzOpHlPDyAWr2GpaUl2b/8/GwhLk1PY2ZkDGG1hMnxE6jXprFtTz/ufvAAomwbcaoFj6OFCaCzrSmMfLFTVSCqs27+WxNn9WQMr/cq9yrhRglp0VFja67Lqgn13POgtHsUFdHbvRVbrrtF5s/XSHFsrVwD9Auy3JmhXwrQZUNwtliMONQm0DdG96s0oMNsSYYeRiXUGrMoVSbkaybti42qaZAMp7IyKdWKR3cswhD6RutN2ZktXorlLqx7O60izshEmn2oyECz1sbiUhWVqisl90JuAGeOT+L4T0bRY/ahsdDG0MB2tEiW6S3g01/4TQxs3yGBC23DYvbThMkJ1FuNhI0q8bFsWEWmJQmPVYncJQGdJgt/9md/hscff1wEHfgZNUhyHyiN5EvrlXNTCNDCwMzsjBg30I6VI2wPPf4oegpZzBw/jYXxM0i1azh94seotqZx5/03YsPOIlqpBgLHEw0XEfiJbFgBVbBCKt7CC9vK6CABdH7l/daZTCePQt8rDehBqEhxUvIED9csbLtbRk26CzukZKYAPScjbaxmKEBX9/9y5ixXDiCX/slrGfrP60pe6etcGaCLn4AkeeTWMOhvI8AKKrUJlCqjaLuz4oueSYcC6Kvjab4q26oMfc0JUGkjKUlftVZ1QJoQa5MRSSkRi7ZComMhMrTUdndkesd1Y9SadBOz0KyH6HEG8M6PjmP21Cyyfha5KCvZfJS2sWP/TXjw2WeAAXo1hEDKQaPti6FJMVuU12VLIXA9OFkVwDZF7jYtbminTw8LcZZ97n379onN8tatWyVj52ck6Vf32DsBXZNTLwfoOrNnVs9+OiuOP/rRj1CtVvDoow/j4M0H4FUbmB45C7PVxPTkMGZmTqH7OhsfeuouIO/CyLQR2C4MEgjJRAzV+UCPDsWnUoDOwEHOdceRygCv84V4AKsiYgYnY2K0Wg1pgzBDp/Qrme39vUO4rmefKrmjIFwGHmKdbP/3pPSrZFAX6aHbjjLt4EOT3joXyIUAXQOuEE4kQ1dqTvRE94NlVOrnsFKZQMtbgMVSr9GCKRKwikglwUEC6LmC8iuWRdeRnet5c0206HxPq71++vRSg52ZZGwhTYZqZKBebmBxuYZq1ZNyWS6zAcfeOosjr5/EYH6LAPquTTtRd32Ygxvw2f/5d5ApFqUnVK430PZcbNk2hNJKSUpgnji2sZdNUwSgsrKEbvEz50ZVRI2LPThuRj90ltwJ6Jpkpha6sMkurYWdRLb6OpDYwiydn3lwy2Z09feiK5XB+NGjmD59Et1mgJHhNzG3eBo3370T2/ZvhJduwnVchHSTiphLp5CGEoawUjHcoCWvpwGd39eAzpEX/Ti/3K4ic46urY7YCMEphVSqD33dQ8g5Q7IZBdDB/jqrGRTsUEGMBvRL2adeKXxc7ueuAfrlrtDP+/krA3QCnVKQ5Jpgub0FD8tYWRnD0spZGGYZVqqFdCpAKqWkXaUtF6iZaM6Q80zRZxcPewG6hCRHhrvq7yb6CUlFT7QtRHxKeaQz0KU8tWMqQG+1Q9SaPgzkhBi3ITuIV7/xA1TPVSSj+NUAACAASURBVJH2Uuh1esSJLUo5uOmO9+H9Tz0JdOV5ICDiTDu7zKI2Z6LVbCKb2BC7bguGoypcYmQcxKCWwyuvvoIvfelL4v1AMKQMLA2f7r//fum903qZoC6/k8zZ6wz+UndOA6oAKAxUa1XRj5+amkI+n8P+/Tdiz+4bsDQxhVOHD1NcFZXSLEZHDgPpOh597l4YRRdW1kfouDAdJj0y8C7grQFdlc1JOjwf0HXlr7ONx/erMvg0XLHBpd97Q4iOuWwRcUSNgT4M9O1AxhxUJXd0w2DbLiYnYo3Z/p4EdJn35f4Sqj/NhF3l0sP+LQVeLo5Hqhy2TjhAZ2lCLGG/ySX70RWGe8udxfzSGVQbUwLwJLhEaCCmWlzC2pSbKUpPJtoey/Hny76uJ4BIQLJOClSicgMICFDMXsm4FKpGSsRklktNkRpt1CPJ0k8dGcfc+BJSrayMbPU43ah6PvI7rsdv/x//TogdL3/3e2i5PhqtJm6/4y7s2Lmzo2elZ6uUSYTq4ZDMY8N1yb7lnDXJN4rtKaN8cYyvf/3r0kOnlvvHX3pJpF+1XrPFSJd5ibhNUX1JLVT2x7kxGOHya7FQlO9p1bxXX30Vp06dwtDOHfjAffeiN1/A7OkzmD9zCimvibGRw1hYPosdN16HG9+/A36mCS/lyRwpEwgGPxkjgxRV+EwPbqCcnKR1kZTTdYBHNv16SV4d0PFnqUa1lrUzSMhJyd0yeoC4D5n0JvQUdoqfMW1VlTSvMvqR6YR3uSX9dMCyXvntYr99DdB/uut69T99ZYBOxUjVsgtgOyS9ttBw57BSHkG5No50pg0nzXlzVhP1u9LSoyRmKWGT1aAzyczXssK1kjB/Ro9Ycb3Tj6Dd9hRYkpDWcmFETBIyaLsRSpU24lBNbzQWPLz9/SNwmg6CFR8DWTqAZdC2Tdx86C4cevpJIJtBaXEBK60W+vo3oKe7T/hHyvwoeY9CIGY9glyiGM1qEz1d3Vgpr8g0zA9/+MNVAyeCOz3TRTZ6926ZbNFlcy0Ny88kolQEyYQpz9fVFTfZq4YpZXfuY6pO8iu91VutJh566EHkshnU55cweuIEvNIKlhbGMTtzGr5Zxu337MP2/RsRmFX4Vlv8y73QQ8ZhFcOFY6n+vE4AdAW3kxTXSbQ9nwmvlCVVn121QkKazphZFIuD6O3ehijsRsa+Dib6EfP8kNE2Jg4cdaSi3/kjfeuTq19KLfdfKKDbGQReG4bVhmW30GzPCKDXmtMC6DZnSml/KJq/WrPdkg3EG01hGKXhq7Te15SmyHhX86WqJK3JY2tfCeh+yI1uI3JpBarsDlcWK1hcpvl5JtmQBZw8PIrZsSXRbyeg9zq9qHoBbnjgbjz+kQ9jYWEJf/v3f4f77v+gjKkNbBzEk08+mWTQSn9cZRGdB5Ua3eMMJcFJGK5+MlMqSnqhgDmFYRhp0/N4tf9sWSgtL6Gvnws1lM3Bhd1ZXuN8qi5nMdrn6BozdOq7czb98JF38NGXPo4dW7agem4Gs2eGYTbLmBw5isXls7IR99y5TQDdT7WVYlwQyqGVjhPpRnjwE+lXHTnrv8nNqQ+GzsBOSuyJCJEQ+5Jgi0p9hpmBYeRhxl2I425Y5nXo690pFohhSDEa1aKQoEdGj67ucSWArud417I4FcGq370mLHN1d+Biv31lgM4MXUht9IOw2D9voNGeQbk8hkp9EulMEzb75ylm0nqGnMQotqB4qFMpqSNDT0haa1U/9f7W1m+H8ZMACMVqMiKU5bU9GJQ1tdNouzHKtTa8NgPtPOrzbbz9/aMC6FE5xHX5AdhWGtmNG7Htpr2485mnsTQ1hbdOnkC+twezcwu49957sVGc0ziWc2FAd0QX3RBQZqBOfgyzZ+5Bvi/qUFCI5rFHH5PkQohyeWUCpUG9E9A1mEt/PXldAr0GdJ4fPGvIwRkdHcHg5gHccetBuJU6zh47hrhWR2lxChMTR+CbVRz64M0Y2r8JgUVAb8J0IgH0bCotr0OWuwJiBcidY678DLpCsD4xXGvZKrdNVWVRlRSCdirdi3x2I0K/C8XcFmSzg7DNbrkXvPdKS4CqgTq5WgvpOlfkNUBftz91P1X3qfTm0P0pOmjRT5j9cyo8NVrnJDusNc8BZl2R4kyXS2s1q5XXSEgrYpCWjKEpXFDRrAq6kyxYPLHV2JoaW0h+LplDlxJxB6CXl+pYpKgMTUKsAkzkcfztM5gZXUwAPY3+dD+qQYjbnnoY73/0IUxPz+JP/vTP8e/+3b/Ht779bSwsLEpk3NVFUxG+QdX3VaCu/1OATrJNZ99Z+6FTt/3v//7v8Y1vfEPGUn73d38Xm2mpqB9xhGq9JmQ7SkHqzSjEM9VYlIeWcOSGJit2Q/8GLC0v4f/8v/8vPP/iCzi4fz8CakcPn0JcLWFi9CiWVkaxbV8/9t+zC16miSDtIrQUoMd+BDtgmdGAkpvRKlqqFKg3XyeRRc+TcvN1SsCuyvAm94wtGPbRERWE2JKyN6G//wZkUrRZzQrphbUURuIqo1gfYf908HKlgL6+naT6rNcA/ae72j/NT185oKupFa4DF160glpzBtXqBOqtaWRzbQH0lMPAkQc/7TtZWVTjaNLKW8dB6bzXBIjO6p4GHwEgcYDkhI0j5XZ6jpvs0VopuB5EKU5EZZATQH/rtSNItVKIKxE2FTdKcOrnMjhw91249dGH8GNWzsbH8MgTT+C//eVf495778cdt92eCKGcD+gcFhXTZ+qZs9IJA3PzcwLqr7zyirgssuzOmXSS5R555BHso/CVVPTotka98/C8c0LfHZ0IiKRs8rMEfe5h7l2COj/zK6+8jJOnjuLXPv0p5EwHJ958G2k/RHl5BsPDP5EM/c779wugh3ZNAJ0tOpJoNaDzHNdz6Lr1pnv7ugx/qQw9DC11nlDHXQI2tl7Js8nBNnoRBl3oKW5DT89OZJw+kZAWp7WYI9OBagG816RfryZD1wf5eva56sk4iMQtK4LpsFdeQ6M1Lb0vAjrHTVhyZ39dbTz1IACKPzrlDjNKw321L97Ry9cZot6g6zMs9p/pJCbEFy+CTWECK41qqYHFpSaiiI5lGdmQBPTpkQWk3RRyyGNDpg+1MMLuh+7BIy++gFKpjN/7vd/Db33+t3H8+HGMjY3jE5/4BPr7+9Scq87OWU1YJbLxs6tRCp2d8zppQJ+fm8Mf/uEfyoJdXFzEgw8+iHvuuUdAube3F4ObB2VTU8JSMvcExBl5S4SezJu32i0ptXFz8nc3XrdRfJP/w//7H/HUU0/htpsPIFpeweSJE0BtBVPjx7FQGsHgri7c+sBeBNkWwjRJcUr6l30vkt75XqkFzbHFzpE13WIRFmoiyatV/NYDura71UGYGmPkdc8hDIvo7dmJvr6dSBsDCJGGCWbojMr/aQC9MzvvXD/6kL+cfeqlIeya9OvFr88VAnqYKLVJKbqFtr8sgF6rTaLpzqLYFcByXNgWCXORgHkkgK4ydMviuaJKzqtxcscIZIcRmzzdubZFqY32qWyVkSDrhdK0o1Kc5xtCiuNMNFnu1bm6AHq6nZU59MHiRjipHJZDH4+++CKG7rwdf/knf4JSo47f+p9+B7//n/4Au3bsxMMfeig5O5KkQD5nJOoPcpJ4AUI/FFY7S+NHjh6RJGB4eFjOBH6fc+osuT/77LO46aabVkmABHUG+Z1jbXK+JjwlvcZ1dU8DLSt85AZ97+Xv4itf/Uv8+3/7b9GTyeOt7/9IHBdqK4s4duyHCMwabr93zyqgBzYBPYIfe8ilM5KhU61KtzE6++X6b6+v8K0vuRPQpe+OAE5KtU8FrCOeFUUpufd27UBP9xBsmUmnBgfviQoESJu6Bug/RQ9dA/qFMnQF6LyiHN9qA5x39maxUmW5bAJeUFoFdAm+WBqLOJqmAJ2A4aS5oVT0utb3WmOt6qjvYj10w1ZgFLmhInvZedRWmlhYbMh7c1smLKOwmqFn/DTyRk4AvR7F2PHB9+PhF5+H5wb4r3/8x9gxtEsY5O1GS0pd+YKyd5X/OK+aALsCdbYFCOjKnIUldjWKQVOHQMpaf/RHf4QvfOELOHr0qLBLCeRc1OzbbdmyGc89/7y8dtttr/aVNZDrUpouW5Ggxs3IshvLcsdOHMezzz6Nndu3o35uBhMnjsJu1jA9cRJzS6exaWc39r9/J7xsHVHWh0HXJB4o7FN5JBYR0ENhrXZm5opEpD7L2oiaKk3rDEcfnlqxS1dZ2CPndVeAnkd/3w3oLe6CJWx3XksS47gZOUNMoYhOp6SfJgNUP3u5DF33zi+YofNNJ5Wii/3l9evu/J+7BuhXC+iRjIWywkVfhxZcnxn6FOr1c2h5c8jlXTlbbFOcysW+MwqVTzn3vW1p6821Xnkn6/1C2fvq83QxE/vWGKGviLo0LiKhjSV3KsX5LidnsqjNN5IMPcO8JQH0AtxCFs996hMobNiAv/7aV7FQK+PZD7+Av/qrL2Hfnr14+smn3gXo9EtTPXRKpVCXPiHmGaYQcSkXzbYfkwDud7brGDgzmCdR7tChQ6sgrsVn9PpWhMC1NpIGfJ2hk7vCMj6lX7/ylS/h5Kkj+N/+199BJnbw45dfRT42UK8s4Pix1+EbVdz5wI0YOnAdQquGwG7DStFeloDOHjorfoql3jl/rlt2q+S9JGHrDKY6K7yclaeBFwE9lWILgoqSGWnbIe5Fb9d2Eaoy6QkBEuOUhapUcSXQ66zyvQfm0K8qQ090li+UoatyMxXACHYN6ZmH0RLq7SkB9VpjWkrukqGvXnRVotEZutwKyYDXbkTnhtSZuxqTOh9UKIliOso+MGj5cJBG2i4IoM8vVBEE1Jq3BdBPHD6D2bFFYagS0PvTvahEEbbffwiPvPA8ugrdeOONN+C7gWwouhV9/vOfF2Wq1VI7S35SGkzK71x4cUpJIIp1qCLFiZOa54kqFEfWSIhj1v+tb31LeuS8lix7kWX69LPP4AMfuFvK6HxwrITKcPrf/Hl+bm5EPrj4qcnMzd3VXcDeG/egmM2jNDKGqeFTSLtNTI4ew8LyGVy/rw977xiCl64hyHowUyzRQWb2KewnDGBeU/qkJw52OgPvLJ/pe9BJjtREOCX0o+R/la80728acZhFGBaQz12Pvr5dSGEAYcxeJVnvBPRYyoa/aEDXQhwXCkhVQLDW2rgQOF0D9J8+yFK/caUZuiqZUo+do69BVJXMvF6fQtOdEZa7aXuwyP+QHqsiolJfgvoQjk1hGEX46izt6vvNZGF9MLeaybNv7nL8KhRAJ9OdgE6ibbMZoOFGkqFzXEoB+jEpuTND35gfgJnKo51L4+mXPoFNe27A5OQ4RqamRL3y5ZdfxQP33a8y9KR1qKw+ueLPB3S+n05FRipCMmCfnZ2V8vtLL70k4E7FSZ4HrPIdOHAAO3bseBd4ywhvB8FWl+U1sJPlzvODf++1117G9h2b8PzTT6C1UsdPXv0BMkGEemUJp4ffhmesiLDM0IFNAui+3YDFHnrUQi6Tgsi1RjYCX/ESuFf0dJIO/LUt9sV66KaZE4a751P2V5XdpUduZGGbPYjCLvR1K6Mn2+iTc4V6F4YIUgGx6JtcA/QrZrlr44SLAToVwKSMYtSVJ7pZhRvNSdmdWu6OZO7ueYAu4g8UFudxnqg8dR4bGjjkhiXMa+XupWiuWsCAsrFWWgUCYTtAysggm+pCvewKoPs+BSjIpC7g5DtnhRSXcm1kojT6Uj1YCQIMvO9WfOQ3fx2FbEHEHbYMbsE3/+Eb6C4UpcSVSivNaAF1ZhFJ+V3NUtOxLCsLWxYyRVhIGEuydfbBWHKnhaomkmlgFpUk25JZ2Mcee0SEZ7q7uqVcpn3VOzeH6heqkS++Ll+v2MUhkxAp08bsiVNYGDmLtNvC2dNvY7k8ihtv34odB69H26nATTUkQ6dkLcVx4CpCUMz+YeJApVscOtpeA+3zlaD0PVEB1hqgc2qBgM4gRwA9KiCTGkR//26kjA0IoxxskyModGrS7lK/2Ayd1/NiLRsB68tk6DqIvDCsXcvQrzZDF6lmkRAmmZSl8zpcKD90isv4wZJ4ohPQhXQVkgxFpjPNhRhDK2tVXUnS1b61pGDd+hIujBazIaATTNU8NXXJObbm+hHqdQ/1Nr0hFAenvtDE298/LoBOUtxAth+Gk8MSYnzo2adx8333IvZdzCwvY3ZhEa++8n3ce889uPP2g2vcoQ5AJ3MlkWNK5C0UIKogVz3Yavv93//91bI7K4dMBPjgrDpNVihCI732RDRGl9s71y3PDd1LZ8LA84OvVS4vY8++rdiyaRCl6TmcePMwUl4ggD42egTNcBmHPrhfsdytCnyLZzxJcW1k046ce0bsrAI6/6ZMrliK6KZHYS/VQ2d7jhasoagEqhFGOVPMHByrD56bRX/PLvR03wDH6EUcKde1X15AX42GtU3kBVi7nGUWftna2BrZpQI8LP0kJMwLfWX/RfqQESEseR32XIW5yX4HS6sewrgCK1WHZTYRYREL5TNYWhqFYbaF5W4IoS25WYlpggZs6gNLppSU5EVNTtZ7JAxyMW9xMuJ/zAOYY14skVPUhEpz3AihGyLlZFHI9qBec4UUF/ocKWPUXcDw4REBdKtlIe2nUXTyKLsheg/swf/wb/4XLC0v40///C/w/PPP4/Ufv4G9N+zG3XfepcRmRK2CVQhG2LHIrfIdc+GxKtBqqh649M71CE2SrTPS/tu//Vvs3LlTNhJHU7jAu7u7sVRaQrG7IMEAfYoZQGzZtBmup/zfNZuVG1sydcOUTZ7NsFQNuH4LKYclqgDzJ8+gPHkOqXYTp469jkptErfesxvX7etB0ymLWlxk017WhBmZNMeTzMRMOasl986SmM54dO+801Na7qJ4p6ekhSL9d1sdqsJriFTlhiX37q4h9HXdAJsZOrKiqx9GJOdEMpan1uWlhXUuDhqXL7lrQP9ZS+5XDugXmf1cDRguzKa/dAXgUp/8X/pzV5Kh8xzhGqI1cxumSc2DKi1KUPcmZVLGcxeVxoWpfM4J6MqPO6UqV16dWlDnqU3qrHytonQ+qFPqVc4b0xBAp2ELy+0pm/LFaXheiEqtjUaLv5eDhSxqCy7eSVju4UqAgdwGwMrAp477B+7G3Y8/juPHjiC2HRR7+2T87KY9e3HL/gPJ+cEzhBtHTjfpoUt9KDaQktHNhAwso3WBcEwY6NRqdbz22qvy/I037kOptIJXX30FExOTEqjefvvt2H/Tzbj55pvR1dWlkpuI8/NsA/JzGpIkiNJlLrdaQazXaigUc5yvgYUIE6eGMX7iJFItF43KAsYnTqLuzePeJ+7Etv2DcJ0qArMFww4QBi0ZWyOJkGJSnDSS1ompTLY0QVgnL+srfNLKEy8O5WonfXaLo74UGeJ5y9HBAtJOLxp1Gxt6b0BfYU+i615Qzo5i1PJLmKGrYoMe61KAKRFox34XtrK0fBWgh20quvkC6ARJ4Y5zRInyn8mrWQSk5NX4/fXP2wkpjmNKiHzAqgNGBX5AUtwI6q0Z0WQOwqbcJOaWvJFykxlM8A1ZNDlJJV66qpStx9SUIASjdpUhy8x7Mt6mv/IjksRCYJJ/pzOgYUyz7aNSbaPZ8IEgA8PPYmGyhDOHx1Gda6M33Yf+7AYEpo2endfjY5/9daS78hgeHcO52TkUurpw18H3Ic3RGJoPsKbE7NP3gKyF0Iglj+D1KcqGV1d7fSYodybpQ5P4QSUojqVws7Os1t3bLSINrt+WeU4SXx57+DG87+AdIkjB/hlnWVm+Z1DDa8eZ3TR5B6aJNp3SLBc508b0kZOYPX4aXXGI0VNvY6E8gtvu34Mttw2gmavBdajF7CP2ACt0kDMKSNsOWmFDBGfWA8sqoSYpxevPoudNRSUqBHKZosqObHX/WHFghm6ZBRhGt5Di0vYgHFyHCDn4AQMTHpyqZGbwYLsEoF+2R/5uQ+TzkO5i5Vb9Q6JsnHilXwj01xOO1sPoqrXlZTL9i8Hvv25Av9TI3xUAOvvgrNbI9qVTYwPAEoJoBs32tJTfaexEl0aCXBTTwEWdStTO4L4jEGsvbstmD5bCRgpUeD9J3FIs+g4xEqkKmpLINOotETghwAiIkuSVGLM0GgFc30TO6cXUmTmMHZuAVTVhNQ2kXQuF7g1oOCnceOgu3P/UkzgzMYrhc5NIF/KwYgv3HLobaZ4fBC+eHWxJpUyU21WkMjm4cFFEBlJ3pIId90LHV7GZFjczXwJn8Y0HZ8mXcPLEMEbHx/DG628hlckKAY+ysSTN0RuDF4gJj7TDWDn0PSGfpXPKZbFaLiGVS8NPR8jCwfjxdzB36hS25rN468cvI4hqqEUl3Pv0PTD6ALPXBhxfHPFCr4U09T9snkEBYoNJk6rUrZFN1XmoS/G8vp0cKYO8hdhEs6X8LCyb5wCJ1ZSAZeuO96QL+dxmdOWGkLWvB0CWexcMENRl4yIWwbLOgO1fcQ9dlX15jK4BupgdrAN0IScQdBJAj3zOPCczzkkLsbPHKL+f3BwdbekZQwkZVvtVFsyQBi1twKoiQhmN5oT0z1vtBZlNd90muNF4Q2XeVNTgGJGpjI4EFEWU6yiFJSxVfo9jG+vBcpWtzEUeJeUdxqIpGzR/a7R8rJRrkqkT0NNRESuzTYweO4fqdBtdTh96c1ylDoKMjY//xq9g2623oOU2sVRrIJXNYENxA0LXRcpXESNYeieC2TF820QTvhxGGfbdLgHoulSuD/Th08Mi6sD+GAl2K/Wy6Ck3m6xiADu37cLdd9+NWw4cFOIcLxlLUuKhbkRoNmqyMQtdBXGKakVl5AwLY28eRenMGPJ+gPHhw6j5M7jjQzciv8tBK1tDM+0ioLRmaIvTWi4qyCas+iUi/Ko4TGcvUvXG1QLR918DusqWgEwqL0GYxcjaIKCTvETeQpcAeiG/Fbns9cgYmxAhjzBSvsYWFbnkxv4rB/TLBBQXA3L9/X/dgC6nwUU+4pUDusJoTnasIAZNWWi7PIMwrsP1mCgkB7Z4S4i2qwTCsj5pEhKskbJIsFuvca7Oi7XzRfdz+f22aIgzMGBmTHIP1dgstD2g2YzQaEXoyg5gbnwZI++MIioFcFo2Mp6JXKEPDcvGDQdvw4c+/jEZ55pcXIZTyMJrBdixZRtnTmFRRrrdEklYOAaqrQZs2i+jjYLQ4pKtkFT3OgNLajtIMJNMnGiVtHa7hXqjhcA38PIrr+Enb7wh5e6DB2+VrH3H9iHh8oQeiWyKB8TqYeAqt7lsIS8BRiVuIW0YGHnzTdTHx9BjBDhz/HW03GV4qSbufuZ+hF0RoqIpUzJx7MKglXMoHwUN312dkpGqXQLcSkxHtUf5kIxcFShWJw0I6G1iOCt8DqXBFaBLAmdlpNVRLGxDMbcdWWsbDFCds1sBukw6ENffo4AuJghkhDJT7gB0ssQvBOYa1HmTOlnPcnNWzTlMmWmO4hYiowzXX0StTob7OQRhCbYTwvW4UaUrogKNZHPpqDniAli1PlyTf9X9W5aaO9+fBn6pOjBMDxTpJeSmtEyEXGRuIIBerbgIXQc5swuNpQhjx6ewPFlHJswLoFtOBiteA48/9yzuef5ZOSQI08qE1ULQbsPhiJdD4h/NHEjI8eDZBgKT216B+aUydDLS+VkYmOixNJbNpYeeslGulSWDqFbrmJ2aRrPh4rqBAewY2i29sdBP5kejEDMzUzhzdhibN2/Gnj27heHrxU0EjTrOvX0CtXMzcJo1EZYxs03c/ejN8HoaqGcqohQX2mTxpmCHaaS8lFy/Fj2OOwBdX3cd0GmnJg3kmv0u94R2kzZ7mex5qXlg4hsBnSMnlGy0rQEUC9tRzGyV6DqM0wLoHBf6pwD0ywOq5Ofv2gOr67+DMXyh11JmID/7470N6BRtYQbL61eR7Lzln5MzxG3PIzaacN2GqvBxjVmJcxqrhwmRllroEheuM5CSNlByTqnzS5FKNblWZ49+kKiceRxR41SHA8vOou0baLYClCs++rs2Y2W2jtOHz6Ix3UC67SAXpkR3vGVZ6B/ajhd+5dNAXxfaLD1T0jQKkaU0LBUf2ZpqNWFQ/jUO0GaFkpMwCEHY0iHRhSp8BHSpqiZTJ4p4pvvsSgejWmtg6tw5nD59GqOjZ+W8ueXAzQLsvX1khgOtehXZQgHtel0Sgq6+XtQaNcS5FIzQw/APfwRjZRnRygIWpoZRrs8hM2Djrsc/gHbWhZvxEVMLgPPiYSDnIqOgNisPyX3htZWWnlRvVcClAX31/BdTruTMjk2Z91cZOgG9LQY9axm6ItUWstuQS22HhX45Q0RGmuPS7+UMfRXQY45itFYzdIt96XU67vow15FsZ1amN4UibJlA6IrTmh9xfnQa1eq4KD0ZRlNZc8pGoruaChwI6AqUVcQs5Rp5LWWyoOcUZXHYaqRDPzpLOirqM4QMx+9HLGdR19my4fkRytUmKitteE0DObsXzeUQo8emMXt2CWg76M5QljQHpG3cdPBWPPWxF2EU8qiHATLZYmJvmIYjyYGJuNmAkaNgio/QMhAK2526dHqpXrjkrkGc4jCrxJ3VhoiaSV1rmVBBTY2KccGKPKXnI5vPoV6v4uVXvosjR47gueeexU037oPrN5B2TKzMTmH2+Bk05+bhcUNOn0FxALjzoQOopJbRSBPQ2zBSFlK0h6RiW9tBSFW7PEuP5/ewOzMEzcrXJBd9f9TNo3tbUjo3VZYvgE7RD86bx0UEXjd6eoZklpSs1ZDPkaEsCoCm4lb8Akvul4Na6bdeA/TLXaZLPH8VGbp0eNnWooZ7FUE8i1pjDI3mOQT+suLfQLXnZL0woOb5wUwzmbV2DAXc+qzS61O7ffE5xf9QEsV6D+ozjYAuYMnEJKSpSBq2k0XLi9FohquA3loJQqbDXQAAIABJREFUcObwGBZHluC0bXSRD2I4MHMFmMU8nvzIC+jbtwdturelEzXEOJL+uFTwCHxUtAw8STwCU4yf+enXToMLZOhy+iTtAr0H9RnMzF8MkToqsiTgnj17FpWVsuyroa3bMDQ0hJ6eLtjpNN744Q+xsLCAp555WtpjvkUL9DJOv/46Mm4d5YmzqK1MoVyfxXW7+nDbBw+i7rTQpPGWHcC2YjhxBIvtvyCU+6B1LCSISuysdYa+Wk1NMnOdoctZH5sy708KAVUCDVM57snDVHPo6dQm5DNbkM8NIWNtgim+EDRp+SXsoV9pyV0uKh3EmKGHAdrtppR5JdpLr0W4vI6dYN4J6Lrk2rkpJHKO24hQQ8tdRLk2iVp9An64BMti35c0OmVtKE0vkuH4NZFq5Pf9MFwFdP799YCuiRWdoK7/LaZnoZrhjAnu5FnYDoLYElJLeaUFv2kiY3ajtRJh/Pgszp2eR1g3UEz3opDtlrL2dVs344mPfhj5zZvQjCKkc0XU/TZyTgbNWkNUkeanp7B1aIdUN5QPuvJJ6yw5XijC7lR80+9ba7WT9FLI03uZPUKKXNjIZFWPiwx6RtI8jCgusby8iNd/8mO89fab+MxnPoWtW7ZipTSPvr4uLJw+jbkzI2gvzqM6P4VqbRabtudx4107UXGW0EpVBdDNtC3ZghOmYLQNhJ4Pp5gRYmRnUNcJ6CKrm0g76nsjgVlSUiOgKz/q5HsJy53TD1FUQLuZR1/fDeJtbNs9CPm3wSydPTWK6VwaS662h375DFgx1ddXqTr3wiXf4c/YO7/Qer4KVP1n/NWrAXQGfxyl5CFeQdOfQq0xCtedh4Facsgn0sLsLUvbLkYQakAPZARTZ90apPkzOiFghUn32DU4doJ/q91WZ56cTwZSVgqGlUbbV25rlWqAQrofUdvB5KkZTB2fQlyNUDSK4vDY1dcPzzRx/xOPYNvdd0h4HjopNckBamOQOBzCYVaaWDGzVyYcJplcOX9ct3Mf8t+d42wK2PXPM7Dh7yuDE2rid7YnF+ZnZbT13PgE+vt75TkG59/77nfkNTmSa6RoIgNMj49j8tg7yPhtzI0cg9tYQM1bwO5bdmDXnTtRRR0Nq4nICuBYdEg0YPo+QmIIRb3MNWEwyXPUh1CnWGK/TPyRPZV85b9ZnW23WV6nayYlfAnoruqPJ4DOOfR8eiuKxSHk01tgm72iC2AYihj8SzW2drWALsQRiqV0mht0GKXow7DzsNMlWVVmDWDENQRRGfXWHEqVMbRa0yL5alnsh3QARaQckDgWoiNOklzangos9Pf0e9GjDnpUTY/N6cBCZfsh0jJDbSIgASYMBNDpllRveFhZbsJtGshavfAqwNTZZUyfXYBbiZCzu5BPFykGL45lj77wLIbuPiRZPl+r5nliujIyPIL+7h7MnJvEfR+4B3EUIiXEEtW+YJ1+vVtd5/WkwQIPFc1SP//kXevtSWBA4OQ0AXkGIlpjyO9VKisYmxjF7NwMfvCD1/Dcc88IK95v1pExY0wcOYLlc1NolxawNDcBy6xj+74BbNzdg0aqgla6gTDlCzHUYaOAYz8eq38xAkuZ3KwP5DSg6Xvf+VU/JxvWpDIcx47UwWtIbzyNKMjI2JrXLqK/f5cAumP3whfbVlZklELg5cxZrgH6PyNWX9GfvhpAZ3WGTa4WfCxJMtBokb29DMfmOBrZ3qpUrpwdFSlMDH6SIIwdb/3orCTqoJP7pzOo06V5vZ6brRYcVggTFzYKIot9qs+xMfbRmQOlYAUFlKaqGHlnDM2FNopGHk7kIJ/JInJM3Hbf+3HLwx8CCjlEdB6jGiLhyfNQLq3guu5uVFfKGBzcJMmVfBRWp8RtUWOg+iyd54cAX8IvUvyWTt0EE64bwU5xNFcFOwRrVjREcY2huuvJ2Cz/azTrOHv6jEjJfvzjH08Icw6OvvkWytOTMN0alieH0azPAGkXBw7tRu/OfjTNBlpmC7HN6mEMixU1n5MBIUxWCZKgRAVGCZ50ALp8qOT7igKhAoDYtNBoUknUlOCNeBGL5wevDydiioiCbmRTW9DdPYTu/HbYRrfoXDCQIZdCiIS/LHPoVwro60lxgdsStrT0OOLzZRM1uOqLrj2x1x/4qs/hwojLoghXqU+hVBlHECzBZnnXoPqPst6UUZPIFCIUI2DtUSxCEWRwdvisd7JRNSlOP98J5rLICa4k3NkG/DBGk2Vtx4adyaHdigTQqxUPWbMXUTONhYkqZkeXUV5swgozyBhp5Awbpm3hfffdi3tf/DBQyKPFuUjbxvTCHL7xD9/E0PbtqC4s44XnnocVx0hnKfxCkgk3JCPUi2/IzgydIg+dAgzcyu1aVVzPTCejmPRas15Y/UqSYrm0jPHxUayUS/ibr34FTz39BO655/0oZDPwZ2Zx9shhVBfn0awtYWVxAr0Daey+ZQvs3gitVB1+xkWUDlTfkf7ToQE7UDrWnowMran0dd5nfir9ftd/fzXwkr2qSDtrgJ4VQA8CslF7E0CnWlwXPBEGUSNvZJAzU7+U/ew/N6BfDtMuJ0xz2d9f5yJ4uZ//l/f8VQC6EcAEW3YNtMJZMWRpuVOw7TrSjhpV44iq2mDcC/TCJhuOQTQTChKzVA+8k1ujW3dqTSqtdv4ngOeteRFwvXLCJJ1KCSBK2T2gjkQKIfdGqMZeyyUXNnoQVCKcfmsUC+MlFJBDFmlkkt7+ln17cP+TjyM1tE3G0tpMOGwH4+cmcG5iEnt33YDZySm8/847AS8AUomPgTSbL35+dCY66xMrZscGvRNW235rrTOaRFGwpVjskjI/BamOHTuGb33jm8jns/jwhz+MoV174NcaePXb34HRrsGtLqBZnkG5NIGejSncfu/NiLtiuE4LgRMgItdGWgURzFUlSVX61ufD+gxdTxtobxo+r4m3zOxr9aYw5UxR/KM6Jas1DNrILuiCZW5A2t6I7q4d6M5vle9FFBZis0JGqtePvL4HWe4cG9Nz6GQl68f5h7a6MK6rSlK6rNWZtZOVaKACP1rASmUaK9Vxia5TGQYLLbgex1AUCzUO2V2x4JgqYlZlXF+yV4K6BgT9dzQRj8+vj1h1FCv918hXI11hiFbgIZXOIpcvwPcMVMptzM9WkbF6ELfTWJ5pYursIpZmqvAbMezIxk1bOR9ew5adO/Hcpz8JbLpObAUzPb0YnZ3G7/9//wn79++H22jiVz/xKZhBiFSKjHNRxVF9+0sAulZu6swStECMRLg8oAL6CkcyDy4VBoMgyW2jol2qJ1VrFczNTOOLf/LHePbpp3DXoTtheC7qZ8cxeuRN1GrLaLeWUSpNYcvOPuy7bUjEZFpOHWGaBwhnIUJVJgsi0OWJQhoRN0Vikbs+G9fZgSYY6arJWkahJP94H/XhaXKM0cgg9HIC6I59nQB6f9d2MVbwaebAgIJBjPB7O060C6DVNUD/lwfh57+jqwF0KkhSx7uKmjuF0spZuN4M0ukWMmk1xqTAmrE756mZnbKvJk1XAfS0xaCTSYGq8mllMt1vbrVcKTfTuYzru91S41u6LB9EIdIpxYTx2z58lwInKRgOxUtIjrMxO70Ch05fbhbDb41g+swc8nEOOTODDeksvCBAYUM/7nnyMWy49VYhvjUZfqTz+OFbr0tP++Att2JyZAzPPv4EopYLWwhySaZ+ifND2yivZeaqgqfOarblOL9NvwoloKQTMFtG3CSbgsdpnWwWp0+exMvf/Y5cI0rI7t+7D3HTx7e+/nVk7Qi1lRlEXgnzi2exZUcv7njgVjSMGoK0j4jnB0fLhIlGx8YwMZBT42j6bNA99NXGgE7WkkKKoIBW/bRMlCs1uZ3sn/MFxUqXDHYzJ5oVmdQWpKwNKBa3ozvL0bW8aPnHEcmLNLR6jwG6aKIozQJ2ZFRWSR9Z+S9OpEzVve8EnbUyyvoNu1aiFzEI1ND2Z7BUohAEbf/K4o4Uxw34QQuexxtENnQO6VRW3Iy4SPmgbi9nrNWc+fmRlQbxzsWiNym/x4ibvx+FLfksPrNfBgmM5LnZoQgjM5Ml+G0HxdQGtCoxTrw9KoBuRRmEtQA7BrZgaXYRA9dvwYNPP4mh298H5NJohRFacYz//MX/KlKJG/r78T9+9nPoKxZh22nUp2dRGBxEo1FFroezkcoCUVsV8r2mKL7AEQ+HQUso5TDqtIsNRauFXDaLoN6EncvQ2B1wFMBxTIXM1Z7eXpkl5SxtKm2BfbGzp4exZXATdu+5AahWMf7jN2A0q5idH8fswhgyhRDb9m5C3/UFeE4TruMitMlQjWHaBmxmDoywWQJLvJ8J6Bd7aFJc59jaWgDIdaXGH6XcSYmB2IZpUl2LkXQXrtuwF6nURmTtAdFxj+i0Rj4Ho3KhC2lQ/xmB66q02OXEkz98Mb/0TqW5dwW+V+3W9jN+5n9Rv3Z1gO6HFThWG5XWJMplClGV4TgNGKjDdlQJWc6pyBZAJ3Az2GU5W+5dQA1wS3wBdDbIn2cVUP2/Sh44YqnW8Dq+hGkIOTTyZPHCEXEkak3YCGMbkZFDowkELQdR08byZBUTJ6dRX2ggG9noMlPoyhdQdlv4wMMP4aYPPaRmswoFyfKnlxfw//zH/4CuQhEvPvc8btmzD261jkyhi5EIkFKqXiKuwmw/YYbrgINAzpbW6jx3MkaqzkslSFMqV+T1+TucQdfujFwm7UYdmXxSUQTwnW98U/QwPvqxF9Hd04+x1w/j7PGjKOYskXuNogpCVLB19wYceuAglr1FRKkAcSpGZCVJAacGSFam9n1HC0ASP9bcSI5LPgv/zXvIaR0+NAue94Jnts82qYwaMks35GepImnZXchlBhD63ejr2SEZuoNexGKGxaRQiYy9e8jklzxDv3pAv9RYjivs1HpzGgvLIzKuRpUnltxt2xNBCLHGixS7moBO8onvq966AmS1YXWPXAcWenF3PqfBfS1TjBD6bcAIhJghqtDcAEK15g1PoVJqo1aiz3EehpfF9NgSxkdm0Kr4SIdp9FkFpCh0ks1i980H8MATT8LYMijjHTPlFfzwzTexY/du/M3XvobPvPRJ7Nm2HVYQw2CWTpGcbOqCFWOarfDBwIMBDKUZCfiMTrloBeRpysANEQXwGbVTMEZmRlmVo3mJEv2J40CIKGHYliz9ur5eOPks2pNTGHn1VeRiH0vVaUyXxpHtBXbfOoSeLXnUwioCJ0LIyFrOKdo1EtBZ6lQWtYaZlQz9Yg89fXAed2G1Z8b4UHEgpMwZ8B7wYC3AkpnRHmzo2wvH6UfKpFZ9WgIuyTBk7I/lOq2S9TOi1DVA/xkv3M/r164O0AHukxqWKmMolc7CcsqSoVNxkmaDOptWgM51xv0dC6GKgTxHrkTnwlScjDUOjgJ0ZaAUnwfoujzPKyBCSHR8YytKOCFUz2R8TYlTC6l8L5ZLbQQtG05URHmuiZFjEyhPV5AObHQL7c2GUyhg884h3HnfA8jt3U2Egh8FODEygu+99poQ1HZs3YbnnngSvd29YmEQNhuwChkE3P8iGqUSG2bQrEzyYNFgroKUZGwv6bPzHdfrDXR3U3AFSjnTslGulNFd7BK7aSXdHcJrt0XJcnxkFK12AzfefDPCcgVHvvcDuJUSyitzWK5Mi0Mm0k3ccudubN27EVVvGT5tlwnmFq87cTyZDGDSYlFXfy0ZXM9y7xxbkwpKMqcuCUAcwQt8qRwKoOsRaVo7W0WknX6p8PUUh1DMb5WWXSQue+zbqymZVWGn1eV8DdDXLkXHwd5ZWl+fPa/9PwkrddTqVIcbR7VxDmFIqcaGADolGRVJwxBbU0bRBPTVshCNVVjBoTlC0pPhm1k/Q6r9t0VeNVGBkmw99OD7bXFrMpKZUyWtSJMU9mqpM2xhZaGJWtlHGl1wGxZOHx/F1OSimLTYdQPbN21Hy/ORyhfw5PMfxsa7DgHtNk6fm8Abx4/9/+y96ZMk530m9uSdWXff3dMzPRcwuAGSICWSokSdprhcc7WrlWJXXjss7Sevj/AXR/g/8RFrybZ2Qw5pqVXYWkmxvJciKYCkQAJDAIO5j56+u+7KO9Px/N58q2sGcwAEKVLEVERH9dRU15GZ7/u7ngOf+uw/xB/+4b/BP/z0P8DjG6cxOeyh1myjGLIdZQuvlJ+HC5HtPeXzrW684LiYF+YXJKDzWFCrnQYsURjCl0GgK53EPE1wi05vcYyVlRXUmlRbY/89hSObU4Eyngg6leXwtZdfwv4r30PTytCPd3GQbKO1HuDM8xsIFn10oy4Khx2LSojD5BSSMzAGdF2Zeg8M6LNVj3yfCuGurgFulBUtkYuLrTChpDXh2UuwrCXMtc/ANOalYmdAJ+BQbU78yvxOjwL6Dyu0/nhe570EdF6H3NCH2Dm4hG7vIhx3CM+bwDLH8HzKPLMDpxgyBSuyahRFFLkEdGqAC8paBW52ndQeoqiwvD+q0Fk4qGtYB37RG2efyFTBnPdcy1FCvniJ1vwadvYGiCYWatY8wm6Oa2/cwu3L2yhHGebNOooww/qJDeGgn3v+BTz/n/8jgD4NUYiXvv8aOsuL2N7bw82bN/GZX/nPsDi/oMZ1Ur1k4n+gbwzgmlXCvZMsnFmMgN4b+XwmOFHEkQJprUP53J02eefqtSfjMWr1OoiZ0qM7FhFOJda1+cYbeOtr38BSPcCrr38L8BKk6GNuPcBHPv4czEaGGBPEZYiUWCcCqIlaF2yN6iq4lQz4tNiq6Gki51uNACRBsZXGOzE8unhjl4UjD3pycG9TAGiO5LgnNOFYcyId3aytI3CPidMaZaVJF3wU0H/AlvvsJnH3LFtM6c0UcbyP0WQbk3gbcbKFON1FWVIhLhdQi2RmRLcbtgR0jYiWjJMGIQ+o0LVRCD+H5pDyd+Foi7Qh6VL8T7arKvEX4TgqVyazdDAZldjb7KNIXPjOPG5e2cYbr18BaK06MnB84bigrtkVevr5D+AXPvMZYHUVh1ubsiCXNzYQZimeefIptPya6C/Hhz14c3Mkw99RoevWLefkbLPzQmd7nQGcPue1gC085agmAZ0KcFmOOI3xH7/wBXz/zTextLoiDm2L84uSvWZUe5JmUzUvsoHx1hbOf+0/wd/dRTk5xBgHMOdKLD3WQedkG3lQop8MYLqeiO0IRYwaWEYuGGEI95ebgvvQCl1fA0djGC3xyKpczSNVs42cWCJQWwjcNfj+MaGcUGBGxCBASmGFC6h0ph8F9B9PGP7hvet7COgc/RDUhgkO+1cwHt+E6w9gmF3kWRe2Q9VB1aploBasB1UlmUhWhZilR4dkxjKIFOra1C13CejSbleB5I6ATpU5upNRAts04PCaLAsJMEmeIS4MNDqLQl8Lx7RodpGPbRxsDnDtwnXsXd3DgtOCm9tYX10XhcqFxRX82mc/C5w6KdiYL37tq3js+ecQFrm0ul/8wAfRqTVgsyNQAmFGJTcV7PT+OqvJocF8uuBRdLyKg12xbLgBUTmOxc6VK5fFLZLWratry1heWJS90g08afGLeZTjoH+whwvf/g56r7+B5aaP82/9LQo3RuKM8cJHn8DJx1eQOxFyK0aUTwQ8SGyzaRF348jYjMmBSx0A8WSqZumlSoimVtK2rUCJlq32+TSbaotIV9UAEo5VSPGjsYvpoCxcFGUNtrGA1ZWnUPNW5XfuLQz21PFXAV0VTHfeHlXo0+Nx7xn6kU753aApAhJck3zIEKXJ2UsXo9ENoa/F8aGYKpBjTYCGpoVQWEYBOtR9mag20yzg6u4Az8xN09f0HF23p1yPF0olcECxCU2fIkocnNFTc7iB3ZtddA8jNPxFjPoJ3nj9Mg5u9VDLmrATB+sr62KdSKelT/zSr+LxT31KquZe/xBXd7Zx+olzcHwPw71DrC6tIOr24QcB9vtdxEWGxcVFeK7iRnJuzu/D2be2QuWF1+12MT83P52nM2tlVe7Q1MUw8cabb6A7HKAzP4dzZ89hFI7EGpU4AYvtM32thhNcf+MNXPrW32AtSzDYuYLEG+PYMytYfnoBeT3H0Bgjpnqbxc9Eqhjx5NxEMgnqWjM551zyAS13jbJV5+zoR100rIgUwp0jDovt+5JSvXU0guNo1DdgG6tVQA8Epay0uLkBKOOIh4HiHhp4HrXcH3qIfrRPeC8BXUpUEZaJki3kxR5st4covoXxaEuEZQT9XEmnaOUHmZ6LIqESbiGQSoBzcm2Rm12h4dWVJkFemZ1UAb0SuZJ3J8uF9UBZwCiJMaJ0WSFJcMZZsFeD5TYxGRs43JsAoYs8snH9zZt462/fEjvmxdoCam4NnXobtuHg9BNP46lf/zTQCHD94ps4TCIY9UCq9qcef7JSlwS6+3uYW5yXT5mmajyp90IGN3YdCNDl77pTpqSYK8ByEsNza9K2JlOGt7/8q78UEN4v/9InxRBKgdAMJf+qfasNA6+fP4+L3/k23N0tOMkYB9EexmUPdrvEL3/m51H4EYKWKVapUR4iyWKOzAVEy4DObgmPJ80uzUorXz77XQGdBYt0FUQrnwI+ar+QYs6xQWEfvraa/9NRk9bLLAxasNDGiePPw7eWZXw3Deg8v9Xs/hEo7l2C4mTbnlEwmm1XSRunVBxCww7VPD28hK3dC5iE2yL9Sls8AjX0CeVFpbyzK7nGhEhv1R7TuuEa4a6DtqadSLCsxFb4O58voK0yE5S7osCRSqZAMQxhDOh1fw6DwxDbt/uwRDbQwY2r27h+cQtOVMNoZ4zTaxuYa8xjd2sPpx97Ep/6J78B4+xZMVOYhGM4Tfp4GzjY38Xa4rJQT774+c/jjSuX4PqeyCzSo1gnJrRB1OAUAqt2dnbkgmbgJzDuCLiiMl1+/i988YvojYeSvPzir/wyFlsExdEhLZd2oJQaaYK9Sxfx5vnX0Lt6GaeNHFHvJqwF4NSLG2g91kTfprFCCPhceKTrWDDySo6R8yrqJVPEQWSb7AcG9CNE7d3BnOdP2bGK+E9pwbYaIhxT5A00ayfQYbsdXIykr9VUy1T2IiZxSinrUUD/0YbbH/2rv5eAbiBL6dDFdLdHeJfIvw7jK+j3rsG0dUDXnhUVT5to6Oo6UgFdBWqVKFZ0z0JVvGK3KgqUGi0/23I3YVsUOSpgEMuTx0ARK88LGpwQw2K5CJoLiCITu7dHKCILTlHH7as7eOu7F9G/NcYyndeiHGfXz8AsLDhuDb/6j38DeEztH7dv3YC/NI9aswLPZjFqtie0MlLaonginTryw+mYxj2Oa0rvh6JhQTYKk44ZKWK1h9TQ7ffQpDY7IP7pzWYTTz15Do1GU3klCF2P+zA1OoD9nR289tpruP7qK2j3DxEfbsKdd5G6IeZPtQXd3o/30Jj3MYn7yErO90uk/CnBviwVvOT9GNDl+OlkX4MOKyrh1A+9asULbbaS5SWrZzyJBMfAmyQxpOEVftVyX8DG8RfgGATUEvTH6p3JjQj5y/eiH8adt0cV+vR43KtCn7XAUxntkaMOrw6KlEj71p4IIK7bv4DbO68jSQ9AujZn3KyihRaScsEUEuAJ0BLkJvnQYBvlTjcePWfRYJBZeUedZMx+FjElFAU6XlxKllWCBVHXRoCCfNJuKLN0tuL73RibV3cx2EwQHaaomx6W24vwTV9oK2efex4f/MQnYJ5YE9R7orRzZYTgUYYyyfDlL30JbApGSSwuR0+ce0Lm5Lxxjs7WOhfjxYsXxX+YC5bz9BdffFGCumrJq/EBJSev3bqB3f09fOVr/0me8/Mf/7igQ11DBU6C54Y3b+I7L72Em5cvY65MsRoOMN8s0TnVQPNsA/lSjoE9QWSlyF3SOhxKV8HIbaUWyPk5xTysVDZFHvsHVegaXXs3ZU1VQyV8zxEr27JkFk6qmossraNV3xAfdBOLKKnrXhDdr+Q7FbJcidFQLPJBPPSHBqRHFfpDD9GP9gnvIaCXlmBcXEYFsU09QIktHA7ekva7H5TICwV6lTUve7USQuJalyAgfupqXqvm5irQiGuatH4rUBxbxLkCx6kCRX1ukW9lZVmQOhqhpHaGmcNyDZSOC8PzYTp1pKmN8RDIJiaKCXE5fRzc7OPq+U2xZLbjEsfmljHnd0Rc6czTz+Kxn/kIsLGOLJnAajdF1DQpEuzv74tYFc2f/s/f/wPE0QTr6+vib3727FkJ6MTZcO/Q7Xf6oPf7ffk3i4JaTQVwBkSHDnM2Ja8TcXPknh1ORvjkJz+JxYV5CX69gwNhzYTjIb7xjW/g9u3bGNy8huXxIeLebdRX6pjbaOP0CxtwidnzYhR2Iseffh/cJ4QanPA7QBIdMgJchViaXmJa2nU2rMpIruKfa1Ac/4CgOJrj8HzqUQLPV0FHRqsD31nG+tqzcMwF6fIxoLMYI/9eLMkYP7gv3nF7nwd0oo21Vxs3dgW94oWuUONxGMqGT910ltVSKU7RluoAS5vK7KHADvb2X8fW7hsojQHabU9sQmn3SQBUnETSHvOJAdMBnd7GrNwqSVghdc/4o8v8iw5ehTH1RSeqlY/LHJ1tKiKmBQBTuepVc1qCtDwvwHiUwLfJTQdub5KvzdaPgf2dCS58bwtB0UL/1h5WGgv4wOPP4fCgj8xw8Qv/4NM49nM/qxzEWgEmWSLzLoL4CEprBE0M+gNsbm7KIltaXhbOJ5WPWKHThIUt5s9//vMSyJ994Xm8/PLL+O3f/m2Zjw/HAzTrdRwe7mNhfgnhJJTF96//4PexdmIDn/7Mr6vjjRROGQPjMW6/9hq+/aUvI9rZxePri5j0ruGxp1ex9sQqsmaGvtlDHBSM4bKBGJRmLQiiUxktCT+GQYGIHKBIhHgx69u90e6qDVipO+ljW93X6w3h9qLg8a8hjR2k9JtvnsTyAgFxC0BRR0n9ZbY3CV5SW+609abeXXMrH8SquEdoehSndUSzAAAgAElEQVTQf7Tx+qGv/m4DehWUhZJiI09p4czTP0RebiHNN9HtXUCc7KLV4Roa3eGUpnwHChRmLu1dpbBYiTCbyv+BewiDNy2YNVDujpb7DHiO17/YQ1HUJE9QFooGa9gmDMeG12whjolho/hMTQJ672CIcS8CEh+vf/sWujd7aJU2aomJk4vH0aIXRF7ixU/+PBrPPQ00a0DDx8Gkj0ad1CvlkHm4t4tsMsHNq9ekoHn66Scxt7iIeEJTmhitdluqVwZyWqVev3FDvt+ps2dw+vRZUanjp2cg1zN2smMYrD/3uc/hN3/zN3Fq44SM/br7+5ibn8PtK5fxuT/+Y1B4xk0GmMsPYKY9mC0bT7z4OJ76mcdx6fYFdFYb2Otvo9bwpQCjEBQ9MiZRhigjet6Tx12OTit1N93Jlf1CDLdU4sQ9X4o/tv4r8CKTljilBoFiI0gX1yKImR1LF7a9KLPztRUGdHb5WsoHXXxzVbeSBZGp+fb32cOOhJ/ud50+9AJ/V08wyruRZu/iz9+pUpwCLbEcI3cwEztOXrSi012quY0caEWJnFI5OLPyHIKm1ONSXU2dALjxcvHQr3cC0+khzMiFfgXjaBOmnaDMUqQpZ78ubNMViVYREABNFyYCQDFLCj7wY7HtxmyP1TvPmSP3RMaLDzKpYjJ3ZbuFnOdCQHGqcjwCZch2QYCMZOJKDU2hIi0kcYHRMMRoNBERiSyr4dJbA2xf7SPbHmDJbmGjsYqm24brNmA2WvjYZz8N/+Q6sNhCaMQYRCOYjom67dMEFFffvIK9zT088/xzaC8wk1TAPLbRPM/Hjdu38H//mz/EBz/8IZw4uYHReCxCNa7lI2eghoHB4BCB4eJgcxeH+z28+ubrOPPCc3juIx/ETnyABa8FHyEuv/J1XP/il+Fv7uCc7aHWMXFwIkLtsQ7aS21kJpG5EQyfJjWmzPYJYlHqWjOBkjNCkUws4NChLk8rHqxGBh857B2ZsyhajfKsNyW54nlNYiZXFAyqwXHryFMXZe6j2VrHXGNDtdvBuTpn+Wz/K+lOFb51V0anlPr+aBFMVYnvE7jFTvMBt1lhmlkAzbtZdnc/d9peFPWyB7//w5bze1Wae9jr/yT9//Q4spMmPXNb6FsyDjVZoe9ilF5Ed3gRaXoo+t4EcnId6+tA1rqlJEh5HVLnQiels6BN8Y2gBCt5zWLOotDjd+N1fNdTuhjUlLeUhzj/zTza82twPF9V+aJOxnawg3Aco98fYtQ3cbjn48r3bmJydQsbQQePd1bQZJePL1AL8MKnfw04tgIsd5BZBsaiIMe1YImCW8f28Ob5V3Gwu4ef+6VPCkCWa7XIYoSxUr68tXUbf/Jnf4Zf/LVfQZylguXZOHMWSz7d1AuMB13UWwvY7x2i2VnEtc1N/Mkf/yl+4zd+Axtr62j6vphi7V+7gm98+Us4/62XUcQRlhZseLUuTHuClY0lnHvucXRW6WPRR5jT4pUHW403uPSpspdXSo+sktk1pJcHMXpKapZ1TkVpE2wEcVIqsOt7dlZmKbCkukqBVpDSy+LQxmiQwzYWsbr0FNYWPyhqkyirgD5tvtKdTfr4U1cNdX3NeLKzmywdwCrx+ztYDH/3AZ1k/pmAPtsukbqpmn3oWTk39KPkZzYoqHY2DM5MxzCdfUyyK9OALvNzUstimo74YtspbXOLWdkEMMYqqWArVugoCv2sN8sparISLdGbgQZpKcMFZS2qAXZqYVd2sNUMzaLIf2VqwIw9nMSgpWkUJUgTF91ugO1rfey+eQNGN8Xx2irW59dRc9uICxMT28THP/MpHPvYi4CVYRCP4DWozETN9wxf/cuvYb45L9rqjufKZuDVAjHA8QIfFy9dwh/90R9h7dgq/FoNp0+fxsc++nH0R33U6e4WDtAIamB68Norr2E4HNNfCudeeBbNdkc8zCmPeevKd/Dq5/8KuHIZz9TqOGk42E02YXxyGeXJmtBbUjkmuXwOZrGkhMj5JLVEOisKKSxgRBlfU5hDMQV0C7IaZ6mauVII5JIRBaep9a0hmzADekxzBXiwzJq4qKGowTbbaHeOo+GTasJ5mKcEISQBrNS+qmB+/3CoMupHAf3vYBf6O3qL2cRI/W5TVK2inbLDt41BcgHd4WVkVUA3GJil3mNgoDqcGlNploZoWlTBW1+zd9+rgK6SVh3Qp1+ZgFpqZUhAV/N4Pb/m3ud5BKVyX9TBwZKOFIuC8cjGaLiArSs9HF64BvNghFUjwGq9jfl6R3zRY8fBi7/2SzCef0aW2CiK4bbahPORv4J8OMJ3v/UyGo0aPvTih6XzRw67qnIoPOPgG3/91/jCV7+MX/3Up6R7euaxxzE/v4Qsn8BjUVRwRFDHjdu3sX3Yx83b27h27Qb+i3/+O1hszsHIEnQ3N3Hpte/i/MvfxO61a2j5DlaP1XBreB4bTy/jyacfl6KAdsxxSWqsAcsj5bUacYivVwmyVE0xhXEloBc52UwUrVJKoMrASZByKqGqjrns69INrvYkLddbsRIInhaxMKeBOCRffQnL809jsfMMUM4DBfEAVXCWaeqjgK4OAmkZCcUcKt5fleWQzjAbzPUFrwQOqtsdVV4V0E0PZUH5vn2MkssS0MNkB7ajKjoV0NmuUkhNg64gJgF0qrVl5SpbvR/CfnaWPrsY1WetDEGqgKReoxKXINiLyEmb1aEscbnQmEFyPsWgHocWkqiN8WGBG29dx603b8g87MTCBpZbx0TJbDxJsH76FJ7/2Q9j6QPPAU0PSKg9naB0Xfzr3/+3+NhHP4EPv/hhaWPxgibApUhimLaNC6+dx7/9v/4QH/7QhxCHSkb3n/7jf6LiJ01eXIhBDTXVB1EEv9GUqmOuXgdx4Vzg1//m6zj/jS8h626jYRJQk2Gu4cNfc1H/QBv5nOpQ0AhCvnMV0KnCxNadDuhcdCw9dEDnfR5TBEixCPRmxnv92NEmrNqXld5j1QYtkKSR0hcoG8gSH2bZEUBcu30Srr2m2mSlx17AUbZctU3lc0zdoO+OKrpFViWR92utP8B6VZ31oyT0UYX+dxS57/M29wvoohpo95BhC4PoIrqDy0jTPVi2UrXkbNypeOUqySNyRe0vYqtaXRv32kOkaqwCuuowHYmgyOcpVYDRapUCpBPgrtK8OAro7A4qISS1hySIQgfjSQujgxybb17GjdcvAYcTHG8v4dTSCbRrLUyiFKsnT+Pcix+C+eSTYtecJzFCA/DqNVy9fBHf+fa38bGP/SxObZxCkTGBZ0ksH5xtAvzFH/8JvvnNb+LXf+3Xsbe7i498+Gex/tRTlK8TVBoFX/jZDgZ97B92cdgboEhzfOi5F1DzfYSH+3jtpZfw0le+gP7WJlbaDXTqPsbZPoq5AZ7/6BM4/fhJjJMhBpM+nLoJr+EhK+Kqk6cqXAZ0ctd42EhDtk0DaRYpGr1GnVcZOAVtZE/KlA6JOjccNBAXoc4dEyVtPk1sEouvwKf2fADHXMLS3Dl0mk8CRQcoicOpKMLTgM5kTtEY1XXxfqzQeUCrgG7JvEmhIPUMZrZK1hXafQO66CozoI+rgH61CuhbgnCnUlyRiGwDTMJX5EQwxWNCwaDO7JK+t6SZzILt1Dvys2iloVnKlASCaUXPZ862apUIxRT0QvMUae9plDZb75mq0sMSwwMLjtFC93CIt75/CTcv78DJHGzMb2CtvYbV9jKGhyN0OvP40Ed/Bs0XngFqNtExyGwb//u/+1N84ld/GU+cfhJZGcMzFGqWdDTXtHHx9Tfwv/0v/yv+h3/136K/f4g//dzn8Lu/+7vYeOYZGX/IRW6byFyPwrwi+RLGQ8zDhlva2PvqV3Hpb76O7o23sDjvwu3YGFsjBCda2Hh2HUYnRuaqRIIBXNrhntK/54yKyYJky3Q0qvAPcnArDhwtIIVCIjKZR3708hgLBWbQHHVUVEN9XqRiR4I0Hykufd5APOFCXMFi5xyajbMA5kEbVQZ04ZtLbGWrn4A4MhI4y1diEm+/PQroP97w+8N/9/sHdM6su8iwg/7kkgR0mjxZNgsQlbSTUqq7c6IMWfHPOdudminc6yoyzbcFdP00fh5SrtRNJay6gGBAV+waT7G9qC8u4YdjI9VaTlMHUUSLYANbNzZx8fxF7F69jVoR4NTcGlYbK1htLmLQHaO5sIgXfuajsDlT9zlqiJE5Fv72/Kv4zivfxm/91m+h02qLah3BZvQa51jQczz81f/7H/Ddb30H/+yf/ha++oWvYGVpGb/+L/4reQ20lDQPwbgU7yqJMs8LUaJkMTDa28Hr33sF3/vm13Fw+yrqtoH5ZgDfKBEZQzzxCyexeKoDv+GhOzwQRHt7qQnHMzGa9MUCVoIxx5fUACBbpiSWSp2PojoPxArpPVn2DlsFdMq76r2b50w0BESIq0qcKoaTKOXlBlyniTKviY7FysITaNbPVAGd7KTqVOk4wmT+fR/QqwqdB5cXrBYGmW15a1qBpgY8MKCbnJkyoB9gnF7D7e3vIky2YLupBPSSBvbkDeq2mFCmYhgGZWOJy1JUhQcF9Nm512wWrtLt6ixPRX11IKhatrwIJTFXbWdS5Bj8WLkmITDa5wVXQ5iVuL1ziAtv3sD29R10yhY2Wus4Zs9htb4Ir9JYO/XkOaz/4s8By/NAGuG7O7ew+uTjYgvLQO7BR4YEGeVeXQ+3rt/AH/wfv4//8p//DvZ2dvEXf/7n+L3f+z088dTTQJygzEsYNR8TFOiHY/E+JwPT2O/i5tdfwmv/319g3bXgmxFizhnXA3SeW4Nxqo2YJhZuJKBEaXUZapZFficTIaLvlSTbUQtsasQiGDkDvsUNS3VndALHe/WYmk/yJXTLTG968v9lKCpfQqtBG1nUhGedwGLnCXjeKaCkahVbZTM7rQR1JQvMa5Az/gcFdAXTlCvlnhFG2Sfe//aoQv/hB+Yf9BXfHtApy8brM4Vh9ZGy5T65jN7wGvKcAZ10SOU7wRmwvnFEpK9JznR1QL8XLoLXpgbP6v/X17cO6DqZVWM8ZdeqWTVMGO4O6NLtI5e9YBewjjAucNgf4/bmHq5evIXDG4doJAHWvAWsewtYqS2JbTE53BvPPY017h+tQBQgr9++gb89fx6f+tSnBLvE9cY9QLplcYZ4EuL8K6/hW1//Jv7H/+6/x7//f/4dunv7+Jf/0/8Mwu7TloXMtSSI1xwPZZZJd9ByA0y2buL8K9/G1770VzjYvIHHTx1Dp2Fjb+sm2i0fT714DgvPLCCrpTI+TPIJYBXwag4Mi0lCfIfGvBhMZqaAmKeMgkqulcWEarcrbINuuecco1b7h6RNTJoqTJQUEGmJWq1RgZwpfEVTljZa9eNYW34KNjnoOYWpaGZTVegM5KKl8Sigvw0Ux4B+tFCqoCetcTkLCg1x9IS7fudzHBT5EKbdxyS7ga2d74piHDmkeR6rbZjBXLfFiK422IbRAd1T2d89ZGf5mEgzVrxFealqYc8mAAIOFOCMmgWr11L3ArabPq5g8LoSLQjISD30+iH6SY4oN7CzP8L1t25hcLMHf2RhPg7w3PoTONZaxGQQIbWAjSfP4Szb76eOAceWkBgmkjJRVQRsjKKRBDnHcLBzsIMvf/nL0r7b3d3F3NwcPvvZz0oGzcVHPioD3jhU6nFyZQ/G+N6f/wVe//yXsW6UmPcMBPUC9rwN5/EWgqeWES7ZGNHAIh2LnrUEZFu1CVmNM+Nldc45vhyPqiLXZ5OZMs8JExG94Sm0qRqNcKbFx/XGps+PCuiVKheYMISqPW/MSZus5p1AMzgJ02S7ncG8Wcm7asq57Aqqe0MgDCusB1TojwL6Dxo+f/L+7p4BXTpAKQxziBS7GEyuoD+6iqKgJ0SMku1ZJn+ZChaS2lXKZLxO7xfQ9XN5PXNt6GBzVC2qCtGh6FWl0sYknwFdd6ykDKhYIPSj0DRYTYlVzBwHYVoizLhsU9y4tocr37+O8a0RGmMP6848nlw+i3m/if5giMwxcfKZJ/DYi88B66tAs47B3i5aq8dQkq5GB0qqSGZVNZuWuPTWW/izP/0z/Ne/8y/w9a/8NdJJhH/53/wrZJMx0KKcciECMgJMKwrEOzvYvHoF3//ut/DG976FIhsjcEu06lRtyxHUTJw9fQIbT2+g6w6Q+Rkc3xVwW5RMECYjYcJ4vhpbEjAtow2yCZhACWeJYGNbRLHoNkdxG63qWRX08re6QteYKAb0o6KgZE2ERqOtpH1zC57bgefMo91YR6d5RhUERQ0gPkdzsAQIWwV0llFVMfe+bLkTeU7AlgaB6JaWroKnba1qP7ijIr57hi4qTDzPISxniLjYxNbOaxiFtwGTbmujqYKRUoJgZsU2M8VkVGVlETAlGuD3BsXpoKJFFnQ1OQuGU397ZMygFq2ayzM+6gCv/lZvCkq9zoaH/jBEL0wQFRaixMDB9gBbF7cwvNmD1wPaeYDjrTWszC0iTkjdiLB8/DhOvfAslp99EmaLojMljLmOXPRZFMJuNSQ4R1mKKzev49qtWxiMR3jyuWdw9sTjSEXSMoMxDDEXKEoXHdc2v/o1XHjpZexfuoTjnQZWFmoYTfbgzttYf/YY3BNNdK0xwiBH0PGRTMbSZdFzP6Ht0EGKgETOGDk3F/qanp3PzJSZPc+oZsnzZlDj0w24SsaOjrNW5VKVDMGRntNBu7mGenAMFlWdygYMNJEmpKp5MKwKnCgdlcomkdm8VOj3uqmK/FFA/8kLzD/oJ3p7QBcykxrDGSPkFJWJbmAwvoGyPBTXxjQdokQsFLWpKti0AKgCTZWkzyb8R8Ff8dT1/FwHFh1U7Kq1zr2J2BommVxDCnnN5PPOVrvsM7Jm1DrinJnKaUlpYRIa6PdT7N3sY+vCLrpXDjFPTYYiwFpzAfPteYyiMQbxBGsn10USduXxc0CnAxB8TLdFAuF8F/0wpHsVLMvHrd1N/Ic//ws8ce4cNq/dwLnHH8dHP/IzsEvK1dooo1hV5mGIcfcANy9dxHdf/gauX72AJOzh7JlV1OoGBqM9NOdcvPChZ7B2fBUTDHFgDIGA9F6yikok6URYUKyAlcKnGr1xr1Qtd1KIFI25pNc8lepy+tZzBHfUXtfgN+5BRx1WQdJOqYQEQ+eJBd9rChaQ0tGd1hoa9SUE7hIci4ZO7GQQBzWT+IsmiLb9rsy43nczdClecwFkzAZ0UvruFcz1LElLrqrd9S6Uuwg4sIUSw3YnSMptbG2fx3ByE7BGSNIhfFdJs2quqLRJKjECafFSS5x2iFW7Rn8W7ZmrEaezKnJ3009kNlOZLqiPqbScJbBPAXeainWkSsTvxkXMYEPJ1/4wRhzTF9nA4VYfe9f3cevNW8CgRK30cKyzguNLx9EIGsI3H40nWD5+EifPnsb6ydMALU2jUC3KuTYw7Kv7RKkhFbaN3mSEerMB16H7WgifJ6Dfx5vfeBndS9ex9f03sN5uokzGcL0SVstAbTVA42QLzqIDNA0UfoncjBHniXizE0THmZuek097KqYhowU5DjMz9NkkjZ7swg8VhK9qm+nkgI9x1jW7iQmOSG9opQPXnhNxkMBvYHnpGDybLmu0nqQ6oI9xyOSNQhE1kXUkQFLoP5KAsTq7Hz/0UUD/QQPnT+rf3TOgc0+RzZnjmy6G8XUMx5uAcQjHSxCGhzDMGHaF4+B3U/7o6rqUqu2OhHMWIKVGUHovmx3d6QJC+NgC/C0UgLTI5N+kZcqeNNWGp54Dg7wSqFHa8gUyhPBrAbLCwXjID1ZHGbm4fmEbF1+5jK03t1ArXCz4HawtLGO+0xFtiUk8wSSMsbS2jg9/7BMw6zXUzpyWYE5ku6zbIBAtCZY+V66za1Ggd9jFz734MUlufHYh45Ra00AY4vx3voNXv/0ybl29iP7hNk4eX8Lq2hy6/dvIzBDHTi3i7JMb6Ky2YToFEitD4uccECKOIykMPN+Cz89Q5JhMWJBRX522p2rNFhW3X7RDiG0g7Y96IDIrrxzh6FGvuyIVw0a09Vm0CDBHG+nQa6MOEzWEYSL7xMrSSbQaS/KYIR4QTPh5foiVqEyvpnGI5/99GNBlgct1Ts9f0smIMlSaumw5Pegm9nsPulkOyjwELGbSXaGcbO1cQJTuidJTHA3AotGtWrmkmklAFtcvVtHqRHOxzYJS9OITGpZDIIoCyDHD5oLja5DrPU1GZkAzusWmAv8Rgn62cpf343ZgM5koKcIGg1zT3EUSFhgME4yHmQjRbN7Ylbm6HQPrnVUcn1tBywrgxaUSlCAn3a+h1qhjYWUZwYkTwPIiQEMEjxdkCbBi5xsOeiIpyZR088YVXL75FoZ728i3D1CPc3DqXHcMOC0LZttG+8llJB0gnzOQeimyIkRRRMI/lXa4XUdCbiilb6v5FYO3vjFhYVaspXV1e1EWIRMC0QZQKHmVGBHcopDF6lj7iCMueCrsUd7Vg22TtmeizBvIQjqqraEz1xQ7XAVQjHAwPBAxHapmJZGBenMRx1bPwkEbccJM30EQtCqDHZUo6kRjOjIRnnd1uw/KXc/Q7xjZ3AfZfq/L+F5z13cTEO/oYL2bP6ye+zAe+sM+33t9/4d95Pf6/u/k78uSSSeBsmMk2EVvSDlUdvlGyIseTCuBZRDRzk/LiluB1HhPcJpU1FXbXM3Blbc4f/QMXfuqC2jUVtc2j91wMKj2EK1lUSUEFTZDOpaVy5vWhVedf/oVZnBqhQLuJiasPJCfLKIhlIFwDHz3by/g1tVb6O8P0PGbWG3OoWG7aNgOmn4Dg34I16uhMT+PhePrWNw4ibn1NXgLiwCxNRE11dnt0mtapetZGiIZjLF36To2L10VKejNG9dk/LY418DSUhP1ho23Lp/HwloTZ54+iePn1uC0LUzyESIkMCnw5drIq26pIeIdSp+CGiH8YQeDN9IGZY3eNR6VylyaGFoBsqLDViBnKotIIqATMGqCiDIohwRkAym6q+/X0Wkvo+VT5lWBaOM0RRxR3Y9guZog4A3TlaTCtH3pahYEK4rWiLJS1X73+vz+VPLQ7wjorBSrgC7zkYcI6JB69eAbM9kQhjWROVh/fA07exeFusYMmxx1ikDY1RvpYMsLg0GDme4synqWWqJmZIofKvOYVM23dIBnFqtnvPoEqgz+CHE5O5/Vs3T9fUQ+0lWJgk0JysKGYwQCdgljYJSV2OV8fRhjd/sQBzf3kOwPEMQGlp02Vp06lkoPc14dHpHelqJ/cQZG8Qce3OWVNYRZIq3ltCzQGw4xDifynsN4hL1oB3k8RpAVWHBdLAQe6m0ftdU6rJUaJp0Sk2aOqJ4js1KARi15hlpeCnWksBjQGVwLwYzMHktJgrhIq5vuevCfDOikj3CjFOU4nVCRGCzrk5ueLdW/ksdkEFdCQqzABchYzKHuPCNtMr/BBT8Sp70wPsAw2sd43Eeac2PwhZe+tvA4bFB8pyma75ZVk8+gb3cHdPX4g2lrjwL6u1TWe1gEv+v/30lAftBLPvzvWWkTU8NadIIUhxLQw4je3F3A6AtOwxLeMSN55YNNyenKLW125q3X/uw1r4O87HeVZ4S+1uijoG6qNTy9FxnpI5vV2aCuIhgr9ByWn6FIExixAS8L4ItvQYAosTHOLBwMYly6ehMX37qKwW4X9jhFs7CwUmtjuTmPwKxL0psbJiLOv0sDVr2G1sIyGnNtnDh9WuioRJsLqjyN0O8d4uDgANFoiNe+8wrqro9GvYZGzYVnE3keIU0G4pL2/EeeRNBxMbfeQW25hsxJ0Y17iJHAclSlLMWVJCk0pWXQLmSFswLRmGP1jauu2UynNs4j5c1BHnr1ZL5mLomBasurDh8TI1qvMqArsSsV0AP4bhvN5hxazTk4qEn3YRyFmIxDHB72JHliB3B+bhWN2pJydRTJcVo/u+/jgF7x0FmOatqHysjuf3tYQFct9xSmHcMwRxhNbmJn/6LM0cUX3YphWrRZVZmvRpxzJsOgESXKhGAWdCUBpcqwdYDXLmt8nh4DKA30+81gq2Vagfr04rzjnoppLjPAHF4M+KWHgEI0ho+otDA2TOxQ+tarIU0NdHe6OLh0C/3rO3D6KWqZgUZuih0iZRgFiJdRq94DFahI7ciTHI5BfWKlj8aLe0xwTJah3qkh9WI4dQOdVgOduTrcuguzYcJacGEv+Bh4CSZugoTOdWUCk0AyLjjOx4VCE6DgJkdsgBaQmREI0vxyPabQoCCNYheAooh13NkhEaU+00UUpnDsOiyTKFNlX0ghGYddCWsZc/UPwg/mAStEnm/hsH8J42gLSXmI0ogQxYmIRQTBmiBXm/4pOGLY0hbTGIJkfpwB/V3Gtx/609/3FboQmcimUJ2dDIfojzYxnlxHWpCLPhI8jlFSXZIVZJVMShWnuko6adDdOp4k3e1Te84Ri2M2+PM5nOHzdY9ep+Kqy36lgHMKDKepsCIUK9dBaWYwaSyTRrAnBrzCgQ+ulRoSw0YIF6Hj42AUYXvnAFvXb+Pwyjbi7S6sQQQ3tTBX66BV76DTnodXo0Sy4rlTMI7fj/Nsj7N0UY9LkGcRsiTGZDRELxxg7ewphEWMaDIWmVzSQVvtAGvrK+gs13H6yVMo/Ryom8jdDMN8hEE6QmKw88lOIf0UuJcwXKvZuA7ogkHi/1dLdAoQnNo+KiQ8mxhMDqgEqo83Z+c8drZbU90UarTnygRa9NglZSBwuINWcxFzHRJ1CXzLMAj74nJJ85rxeCh7U702h6XF45hrnqysmAMUGVv4dKp8v1boMqtSYgrSY5YZ+FGFdK/d6m6Q3J3PYTbItijNPhIY5gSTaAt7h5fRH91AWhzAkUAfi++xCiYqkNui4GZjNBlWOuwVzaxSi5tdeDqYa6UnPU/ngtQBfbYS0EGL95rHfndAV/lorijS5H4mgFbqinUAACAASURBVJMzRCo1s6g0MCEn3HGQEf5J8ZTMQNmPEO70MNmiqcEQ+9s78CwHNB0o05zy6Ki7NTS9ulg70smAak3ZOEYWxeg0OoJI5UJpduqwmgbcto3afANu26M8NCZWhNCJkLpciBYSk/l5Is5CbCwpOneGMqc5Di1L1QZz9zHTIjfavU6y8Rm+v6KNqdnX7MandJc5O1M68OJPnJHNwEo9EBBLs7GAwF2BYxxTiwqHGIyvoze6gii9jdIew3Zz8Tq2rTryvIkya6PhnxSeOo0XstSpUO73vPLkwam71I+o5f5Dj9Dv8gXf7wFdgXJ5ohnBKGQyxHCiArrQX50BStI1qbE+Deiu6hiJLjgR7EqoRBl8qPGd3jP4b732+fisyZMkudU8l1QqpYao0dPa0EutGSVRpNTqjpg0bP3S4zuFHRdwMtaeqpMVGxZCw0I3L2A352DZAcJBiP6tLno3dtG9to3Jdh8FJajDHGVSwrU8tBpzYsPq2a4E0slwhLXVFQSug+7hLrI0QrtTh2ubOIxH2E6HSMUbg+vfQK3uYmF1DidOHsPC2hyiMkJuZ0idDBFiTIoYCZN4x4TnO8jCuAriigEsHpWsDSpJJrILdLEloP5qVDltsRMvxGRMMA4VZY0pgrBhTLh+HZR3pY9GnvFcUFUykNEdZ+ad5gqazQ48k2yYDOOkh8PuNobjfaTZBI6r5L49t4lWY1WKAtdaUZLSBQePjjAN3p8t9x8goD94RsfwwhZYBtOpgC2lapmRSxqlu8gyOigprvRRQKeimFp4ccoKvkJLV5n1dC5eVelstc+6vs0G7NmEYzZg6Ra8DuhqtnuPG6UNyxIUpRJHoNxAVpQIU9LYCtQWFhFylkPfdlioma5w0q1MJQsHwz7SIkUaRkjGseB7HI4TkhJFmGB9fhXHFlfR29rH7Ws3sNiex4nVY3Btjx162E0H8AqhWYZehtDNMbYimXElCMUkghk0TYWUdK5qkyUZN7ISrqHAOvcL6PUgmG5us2BCdSS0M131rykamLaSvlTlzKpplkCPYsduoR4sollfhO+3KXUnm1uWjDAKt6Qyj7MtZEUPpU1JSHod0661hiSpIYsbaNXOYGXxCdQ8FdBth5SU+wvL/KgD+ixP/V3GYlWl/Yi13B/esv773XI/Cuj8HgnycoQo3cFofB3j6CZMu4tCrFUnwl+m8qCwJsB7W+yZdUDX8/HZgK69CFRyqMZ7s90odgqlmp8J6EfaBirRvTOga0qsnilz38hh5iVM8aYwhUZGq9GoAMICsIIGDK6lxIYRGTASE+kwQTqM0d8+QNgbY3AwQNSfwEgNuCW5Pzas0kBAgZgiRZJM5LtydOzXXNGznxgpxoGBYK6BlZUlLCwvSJHg+A5KK0dmZMhok2yXyKxCQLQp7ZMdE3ZA0RziW8h4Uq11vf/JaqQzowR2dRP9CqUvM/2drXrHgDhCprSfrUYa0kElAE6smW3kmXLVY2FgWXX4Xlvm4ZyLd5rzsAT4ViLKe+j2dtEf3kaa92FYkewhcs5KQgBb8Kx1NIITqHnH4BCAKxX6+zmgC8/snbfcHxbQC7qlEZfAiEiNdoyQlTsYTG5gHG5hOLzJiQgK2hLKlUEBflZ8qv1uOaQuqepS/nvKNVWgFr4/9dH1LF2Bt46oZzpI6YU3W4He+dnvHdCNvALbKLi/koelVGQVMHlh20R62tScp3QsbVrJMglgUZGNNot8c/bICjaUbEkKuDij3gBtv4Xlzjz2bu3hwqvnETgBPvjs82gtr6ouScC2UYKwmKCbDTGyqSBVIrdTJZGYUHHOQGD7KqAzgFKpim5SZQGXWUHlQTzbctRtRt91pwF9dlPTx1ofSyYFGuHOLgoDum0FoqZnGQ347hxajTW0mytibaiAK1T7G2EwuoVufxNJ1hV2A7X6M0MpAdIe0bFagNGCay0Kt3SxdQYW2khzvg/NWxROY/pZZu0tK0nJ+6mBvdcZ+qOA/uA05r0mFA/9e6GyqqSE4Dgm/1nZwyS8gVF4DWm+hdLsS0BX0tVVy7asyd5ApohU1dVNr3l9LeuArkd3szgSAQVbrgrYMjNX7XslesREf3bPOMJyqPdQ2hqiRc9q1iqV7rmZKYFTwa+U8J2a+B0Q3JUlRHhTOZFdLxtITXgFLUgtausgHkwwORghmyTwShs+aWxZjjffeh2TZIBzT5/FsZNrYpwSZiG8VoC1M+uI8xgpHdc4Zyfdjp/FYN80E5tZAf6WOaKUtDy2wVUw5+dll1Ll9gzgpexd0rCr6KzSeRQPCIXpVb8Xcs9K3qPpVRSLiJW8NjFE1MIwFZslStgRpjR0DY7dgO/PS/u8HsxLR0J1qFLxXSetbjjeRZweANYAljORsZ1gBzIHedKEY6yj03gcncZZ+N7y+7xCJ8r93YLiHohyVy5EvALERU2c1IYosI/B5BoG41sYDG6gNEZSoUtLWKRieXKUkL/lFrIYdKCebY/JiSwKCeh8nBeKolKphadoZ9XrVtX8LDBD/42qpI5mbfo92B5nV1uSBsdATrcl2ihykpUZUrVHB320gyaanG+ZFsZZimGWihYzu28ExPi8iC0HjmVL5U2xlpw2g+MJ4lGMFi1GRwmuXLiIUX+Ic489gTOnTiMtcwzSCexmAKNmIipjhJwVWlxmKTImQXkBz3ZE0Y1IUyo1EcmpjCpo8Vggq7SR+T2nbfcqyMtaVUowd1Qo8rio/lZzr5xsO0X/4yiEwZw/DMbkmNeDZTRqy4DBytwDMhNZ3kWCS+JfPRwdymZsO6xZYzGVkeQj50FS/sZ1fxXznVNouavCUS8lKWBAVziIRwH97cH1oQFxlkr64Nj8A/3ve33/d/P3eUbr4USsVKPkJobhdYzDq2pzN1ksEBSnCoKy4LyVyyOEWVHa+F56vKS/LAP67MjpblAcA5esGWVzoESnqGEua4FANP1KSsP8KLFkQLdFJpoJfmpnSKwcic3RI0FluXTqGoaHbJQhj9iur2Ecm9gdhOhNWFRZONZewORwiP5eF9FwgqD0sNiZw9r8CtrtNl56+evoTnoI5nyce+Ec5k8sYYJQWum1wIU1mcDIUxFwEWtZFiYSqAtJ+GW+Xe2ZVJ2jZwcdNAVbQ/QCDyfHoVR/KykUV6mr87iwameRwyAuVTrEF6LgximUYAiQOKOufRLLsdNyuayaZXbOIabZlD0k8OfheXPw3SYcabHz4EaYRD30B3sYh4dI864kcKXJoD6C4ylmEzuERdpBYJ/GfPMp1L3TMIw5hR/6aanQRX+4krxnY1bdNH/3rvVb0dZ4kQqyuKKPkW8plRsTqcomdfbe4vxYAR7ffs/KStCmzGrpmz4WpHuc7cgstT+8iTDcUihVszrZti/zryIzlRiBZGCKXnbEJ+fcRlX+dFOK41D+TX4kpRjTlBcPwXHUG+aCVmpPs+A6FawoK1ibztB01TrlpRYlanSLYwgyc0RGgVSs/gzJPP3ShM+MNeWMi5HOQE5ZVc9BZBLJmaFBz2QxR1JWjUKZYcZdWsgTYH/nAIFTR+AG2Lm1hcsXLqPdaOL4+jqSIsf1nW2snFrH+qnjqLU85Cbz6kRkGNlmc/n6tgPPJD0QSONCBB5cHkdKPtoJUkq/an7o1KteXQtFqlzS+KOpaDpRklYbkwTxo2drncAVR9pbzKZZPa+vnYVrNwFDB14Teay0mGEd4mD0sqh7heEIjmvAcbnxpSgM0oN4vhpC3ymyGnx/GfPNE6jX1+BJYlCXHzW2UQAndX/EJbbYgZBof4+2fIVEFjQuuXfVRVqR4GYa4ve6ePWz3lvLWrXc7/f6D3t81jyGn/9uG1lWeqp6lO9/9/0M1e8Hitbv4I/eTUC+18s9+O/1pFYdQlbbtF02jTGSYhPD8Cq6w0swLSpRktrGRc1A4aDIvAqhzbYsNdmVFTR9GmR/Y4Cy6GDaEGokgWZM6gW/I9a/togo0dOBKG0m4+IyLM22HFmaCEOE4Fahu/MUiPe6MgMR5cvchG8FQsAdI0JoREjNWFwZfdNEYFhCdc1HqbhKul4bw9jArb0hunEK3w5Qz13s37yN/a09eJaNtaU1zLUooxyjO+ji9t4mnvrA09h46iRyN8egGCH3gZQt9ckQ86SWVoBYfgGZvmlVSFbVqUL2k2POgM69uuYH8B26vZUY55FU6kriR/naqRl6NVKorm6p0HVgr6p0UZosDJGopbUqD7hnBzAtXxVtmYmgNi+g2Jo/j1rQEYAtwXCkpSkviK5U5f3BPqK4K2wp05kgKxnce2h3iJWgtG1l/BQ8hrngHAwsIU1rsKy2oN1/Kmboei7MfOxhilpqsVFys0J0VnaYlPiUVq0q7yoFIIV25PZiMTu6RyyXGF+6Ml8lGIPexcAAab6Nw8ElDMdslx0gz3tSuRHJKm8hs3OFcmRLyyLHVMTNmGkpBx4FfiE/upQLRfugi4rZzMbG56V0PWPAqubI4twmPEe+j4Vmo40wDOWHz2PGzuyUgVesTh0PjE0UQigslY1KS410q6yA7wYweXy44WScQ3HDKAGHHHDy63PYDltQFZqWy54Li3MjKkftj+HkPsaHEyw259Hd2sGlNy7g3Nkz2Ng4he5gjO9feBPzK2288LPPwvQLTPIhbJ8zpSH8QB0nNeMyYOYWLB4bBmAjR+6kak5WVRoMgPz8PI78vFmi6C58nMdYVzFMlFjZExFLUZ0kclBmTXj2GtqNk+g0N+D7i0BRaa2LdjLPcYy8ZEa9LzPO1LiKwjhUyViZCkBSxh7cEEoHacJUs4k8qSOJA9ScFSwunsFCex2G2UJZ+lVA57iDAayK3zNjFd1G1fd3BHwpoWSLnSYEYqcrG5J6/F6B8mg6eKQFfq+A9OCRk1hNPOD13x6gp/KVb5O7vV/W/KDH75PozHyRB3/+aq29g8B+v6e805EFEx993tT1we9lo6RCmOJE0dhBRjikq/Uml9AbXkZa7sA0B+LSqNe/wnWoNdxseAijoQRyZemr9hGef6q9CbWNHSxhURXy/3xcPY9UOHbCEpX4mgY8toFtR5JmVr0OAz9HbrCQ5jS24rohFl0VEBSmockVu2opZWDoHMeWd56Jn4OZmfDdOlyrhiQ2sLs/wP7hmPU72m4T6Y0hooOhfPbV1WWcPHkCzXYDV65exNdf/ms8++JzWDg2B7vOIiKG4RvIrBxRSeMWA0Y0FslYy/IQ1Bsi3JQkBdJE+dImNHih14IJERRLY+WO5rjKPIUdSdn3K8VGo1DIfq3fYZsMvEfJNJMAya/FebEQtTriBiTRQg1WUQeMurgvss1+bO20gGvJ/JniYbRSpDHG1VsvoWDcyEJkpDg7KRyX3YYISaKKNQpSsco3ihbMch6+u4hGbQWBdwyWuYqiUOMXFdSVux7/bUsxcGeh+x4u9Xf0p+/JD/0I6DXrNnZ/YrlyuKpQobQgFDCE5l9WBhwVCvruTfSe36Z0YZDKxIyOlqjmEEl+W8RlRuObSPJ9yV3ZgtUBnYFIB3TJecmBNrlADMkYiarkPf/N9pFeaJzl8N98XM9vOB9KKtlTtqEV5VoFLpO0KwLGqFR4l/SjquZVa4qANi2yo3IaPctX0o93VP3yOupIqNfgzCyHZecS0FmxMzsmCSQNgWhcoL8Til58Psyw1JjHXNBAYNlYbrfVa7tNvPraq7hy8yIW1tt44oXHYDdKdMc7iMsxag3yLNWbsh1mUbmqtGExoJvMcRPRkVebpeL2S+rGJgytXD1Wweq4yDmdVrpqLhalMRy7JqhzOhwFznF49gpsYwEGAiWdyw6KRYGaAdJiX7T6B6NtTOItFMaBdGBk1GEc0X8U95QdHEo31lCkTRhlG83aOhbnTom8I0F13AR4tqebxEzrnY/dCxNxFNALWLLhHI1T9HWqg8aDQWtVJLmfNetDK+DZgP6O1vs9nvQQIYiHvaz2iL7P837SA7rk+Xo8bZDJMURSbKM7uCL7CF3YSnMohk4KxEkcNvvErPKApu9jEo5FWU3f9Lyca5ljOp3Ezj6uxGhKTKK+FDpaylWcIWXkxPGeIz80RWRyzOIiE9S3JZbBTAwMk1Kxao8hbYzdQz5OSpiA8zi6s9nxqiFLS3QPJ+h1R1K9NlDH5PIeVhqLqNV9mYHPLbSwfvYkxuMDfONbX0et7WP15CrcpodRNhYIQWHlMjcn1c8mmI/UMtOG5xJgSu0IFdBJOxW9dceRPZadTvX5GMApWlElWSILrbQ+phQ/KYqUCI/eW/QanZXZZkBXVEIftsnx3CJq3iICb1k5p1GsC4p9YBFBJ7s77asHolWy1zsPwxoKboEdGo5uObbjnseuCpHy9UDpuyeRjXBsijrl6spJtGqnUGLh/R3QpeVOmoegOgkKUQFAb5zvKJDrlSPVNmdUXIhjmNYYBXYxnFC3/AaiZA9ZNgCYWVYCJ5wbcUHSxEQE+RmgROifIvuKE857/pszYkqscl7DTgH/zXv+m/8vMyNu53TvIR9enJe4IC3x1uVFykqUbffAV1lcklLeVQE4SLUzPfqcUX3tyCtZKtwqCdDqdLPVIX/XLX5xkxMwDIEonGGxOjYwGSQY9mLYuQ8rcWHnDpJ+hPWlJZw5exagB/pwDMNpYOtgD+ffehVOvcSHPv4C4KXYOrgJv2ULLUYqDqnQGdApl0grQ6XZXjis1I9sH9UxpXqVmie2mvMKFJdqa1Qt5KM01skHD7wFAbxxxg2RW6RVIft6hcKrid0tsRG7GMe3RJpzHG2LtC83BgZ8da8GQDlVCOV82IgpC13WYWEegbeE+fYpzLWPwzBaKHNHUKo6oM8Gdf37wwK6Oi93ioDc62/uHe8eBfSHudU9LJ94rxW6YLIkoIuciKjDxfmOWKh2B1dRmiqgS1FAkBolhYknMTm6c8XF7G7QrDYJuZtzrk2IeH0wyLmuI9rlaktR2Bwmwtw/CHr13EDJKudKTfJIAplriW6DrM4T+DXV1YuiEaKYVSUlZ1UQo8IikwR+Zs6Ux6MMg/4EcZTDz12Mru5jY3kdS0tsIccwHWBtfRlJEeONS6/joL+Lk0+cQm2ujlE8RmEXMFyqqEWCsakTmMtuItv7nIvnypiJn5edQkVB1cJcKunhd2dQZ1eSlbq00itQrHyvymde9jl+ILmpUZjsi5X1qQRbpym8e89tIfAIdltCzV+AbVEC2pEuBf9OxiKSt9PIpYeDw230h1uIshtwPKWFQU47zzNHqazfeNyFq241wPQnSwJkiSt4npWlDdSCNZRooSgUsPF9WaEr6VU1ZxIQQ9Wi1UH9Xvf3X9TM7NhWpevWWDjnQA+j9Ba6g2uYRLtirsAslpQOdUGooGtV6mOTCZVQg6kco86m9Xvq9omcsAr1fvR5qm6DzL2VV7HK4HnlqHu2m1qtNjod8r8tjMIRDg8PMBgMBJVdazGgj+4I6OJRroURHIW0vzNIKBCfJCY5dYZ544xdOZ5xMQ0Ox+juD5EOAdeoYbG2gNtXb6Ht+/jQ88/DKXPRQR4XFq7dvoXrm1fQXm7isWdPik57N9xHveWhEO9nUmKOAjroYc7ATeiNZVKWYzonV3rTPC6qamAloXXTGezZelfAFQeW0cJ86wkxU2E2DZOBnO5vgpRRKHyhIxKQdIhJcgu94RURDeJ8i9+ZHHM57jMOSHpmz9eZjHKhu9W8FTTrK2g3j8N1KtMFCuPQgvIewK7Z2ev9W+6quzQrLqKvjbvP2U9nQH/wuGB2Ld9vDf94AzrBTgpcqhTLyYxgUdBFL7wmAZ1aFpyrsqpTa5LtXRYApDEFyGJlFjJFVxsKy6LpqtJ6raRh+ZhO5vmYrAFWqrLeVRVOd0YGdLaI9dohy8X3GrKX8FqnnHKv18dwtI/CGIjxCTndeuykXk/biSr7Zgnqpid87OEwRDhJYNE3Ym8iiPaV1SWsrKzAJkodOcbxEAf9fQnq5545h9ZCUwK64dlwaq4E9CSN4JncS48YQQIAFNtjVXTEkRqpqn1VAYmZrHD/IobJco8Aqfx/HiMGbLXfqpb1UWdPtVKmbouFg7nGOgJnDs3GPBr1ObE+VdrrnHtrF012LrmPcGbel3EdA/pwvA3TGcCvlbAdsosSoebpYonnmZV/HJpIY4p1LaDTPC7KlATYCdfXqINMq/dtQJ+t0HmSOSOZ3QTv/v3BwjLMri3JFKnFbJuJcEa7k+s4PLyG0YTzL6LQiYKv5txVFW1ZrsxF0pQiCU0EQTAVidGoVC5goUDMiKHoyk2SA5QYDPsK1CILkPN80loI7lIUtE5nHr7vw6HSmdxyDMY99Pt9hMkeouw6ncjvMHCQWb50MnI0GuRaV/rE0xZs1XcvLPhoSsXM5reiiFCutkD/cIT+wUgCfjEx0HSbuHn5Oqw8x7PnzqLmOVhcWYVz/BS+8sX/iNs7t3Dq3AaWTyzAqZsozBijeCRmCTpDFpcj2jjmBK6YyEtbbBuJ8tQ33Q4TqUVpX6ssW9TrfB9BQHCar7AEtDw1TiukOY9XJc84TVCMBAaxEQaBjnvoj64rWc54V+xxudGVWUu46jK2ENlYPbNny47I/wZ8ryPBXDJ3k450AQwjAIRDr3itd990EL+blqjPv7r/aQno7wGY94BxwU9+QOdJrLytJaCzIKCATB+96Aa6g+sojYFca+RdsxhJqaKW8Fpl0hmAqioM7rym+cPrhUA3Ymb4O7tz3EO0/wMDOgO+LhBUNyuTYM4br2m223Uwa7c6EgDrtTYcg3uIhayMRXq1P9wW8RvOfaXKN4mnYSAkmDeWz8B9jV1CBkaKqRB8OpnECCcx4xvKQYLxwUCAasdPHEOLng8mrVgH2Dvcxs3bN3Dm3Bk0Ok1EeQyXwODAQZQqZHkR58qqWUxoEqRZJIkFscxagEta/5z/S7LiSKLCip7fWXTwpiqRVUCXBESJ6HD/YAzg3qpArqSjVcqepYelNkGzHdR8UlkrExXiDeJEOiccJfC48NzGaV+OWX+4i/GkizQjNS2GF/Cz8jMqqq7YMVtUpnQEd5CnVMqjot4qlhbOIBC9dx9FWsKwHIWUeT9W6LOgOG6+UvnNGFncK4vXF8X9MnxWxnlJHeYIphEiLg5x2LuFw8OrmIRdWBZPkEKcih5yxjYKNc/Jq+6g1TgFV1o1AWzHFQgDwSiFOPgUCDxPgfN4UcrnpWUhW9CsLXIMh0TAmgJuc1xfbP7YwmXmnxdAzW1UvFAF5bfkFfi3GfJygJ3d8ygwrLx8qwAxzbCVoI2a0Wqlu8rPlyOL1EDdbijlN86AqJhXgePGoxjjfgSr8BANUxSTHL3dfQSWhZPH17DQbqDRaeMgzvHKG6+LDOy5p84gNkj5iuA2bAwnTFb0jJXLyFEtd541oQu6CJrLKDnvE4cVVtUKCqZsKfltLdFZVsfHVYI2BAbJmW+gzDsCYOFGdZQVkJbK7029Z5ZQEyTZAcbhniRpWTGE7VA60kM0qYQjsmga0HnNqOrHxVxnSap/z6wyagSIQ0LVfDieSrIqJ0qVN80Ed14pubg4VYj0KV/5CJijHvr72nLXaLD7ra538Pjf64DO86j9xLjKE6nEk7KPbv86uoMb0j2zHba21bpLYs6H2Y7lqqshsBdlPt1sNtFoNKrWdzQVotKVuFaU1NW7ThTHo1BVpaI3YSPw62JIxGDGKWG93lCzdGqGy/xJzYHDKESSDjCObyLJ+iJTmqShzNNZrbMg4MxaKmHuIbQ6dZjAsmpWZkdIS9kXJv0hJuOxPI82pgsLc2I8de3aFZw4eQILq4vwApeTfgR1H6VNt7ZQmC1FaqJe52c25f2jeCDul9LiNo+6E/x+PHbsiOlxJB+jtLcaTSg3NaHrCRZJWVDzd65zJjU+xxAeCy9P4X/KGtr+hhKYqjT22T0UM5bK5InjOEp/87yOw330BlsYjQ/kMxJIHUY9ST64jpkE8cbXl2KBSPnURr22KP7oFLVyrDnRxYCpRK3KkkVkRcl9v4HiGNCVthWBCRWQaIoOv/fm8bAKnQG9qBaiQXHBrCdZGD28iVoE1Y3oHkYUpcx3GUgomuDDtufQaJ6CbbfEnu/Om4Iz3X9Gp7iWKsdkoK7aQyKOynY7q2aVrghhhbQuQ2MGKvlUkL/ZRVkoH2QBCYqAwpEjXX/QlcUplBe58FkZquqdCklUcuLfaFAH/48BSOh2kxy3rm+hXesg7E0QDcdwjRLL820cX18Vs5avfOsVrJ08iXNPP4bGXAO9wQH6YVeALwq0opSSaJBCMxbHJOKT8jWuGBN0Fo7DYLdDaCCKQCU8eiXiWNFP1G+V7pX8v/Q3qKnMGT9b5tQbUL1PdROufwqDSGG5bhjgJ0jTCHmhKiYu6ihUWAwlxqEAjtxIlICHhcBhC47nRnsa+0gkoNtwvEBdhxXobxq4Z5LMhwV0xcKYMdGoPr50deQaONKKv/cV/sNAub+DwHvfp7yH6lyyoQeD6mYTpHt9hB9vy53rKtZw2CqJjAWb0R0osaKs6MNxC9lDpG0s1Eq6/tVgmw00vBUJ6KzEaz4TU81q4Le9+9joFSJXjBwOBmZ1rXAG7VbIaI2O1lRIrouq3UxKTGVeRGxJnG1Lgkur0TDiaCqTgE7AGveI0XhQBXQaYSnGSJKkAvhisk2gazgORZt9f38fg14fNaHn2hgMevjgh1+UYM5tmtV5s92SfYPmJTar08SSZMb1LIwnhxgM95FkxBwwUVJtf4Vyd6tEyFY+DA6THxNe1Rnld1daIIohM3WUy1k9OwK4Y6Ijibqeq5fUYl8QCVZm5UqHp2rRS8uC4xDqCrDyniBOexLA07wawxKUOBkoABzFvFKlKcJOC0eDxAOo2Tw7AAuwyF0vSInjnhvI6X0U0KstX237Ffn8Hit9lmLywO2KWRxnNiYnuQnSoi8nTQQfrBxlHsNxKbjCgE75P7ZriFRkhkUOD7q7DAAAIABJREFUMkFYwZTqLmG6AsUdhXMV1u9JhZ+RdK2aZlUQux9dQfFRBQQn9oCa/6sqPfUuvKK5GNiaY7BWynriKiQcT4pPsE2XwaYojsX5VIyYKFSap5D+VrClVWLcjbB24izivUNcu3wJ1y9fwmTcxerKAg4OD9FZO4kP/9zH4TXr6Pd2YXsm0iLGXndfgmO9WRdwCxWtHCeAa/nwBMzGHzq4kWpI/ehqw1HhTQENYUrqpm8qxLGyOWJqv/3c3hlg8pS0QnYD9Oam/0LTtUhlY8DX/5YoM/OyvD44biFdiIh7V0RpREyGmjNs088E9LsTuHcS0NU73osW9TBp1h/WDPphScODVtD7O6An6agCpalAzIouzcZSyfGHlZ0O6KKrkJOOxGqxDc9po+4uiNCMdBKZkJaKjsqbQncrS1+6qumqfAqWM4j8juR5bEXLdSRzeiXcJNbRQpPVlTl129UuY9pkn/B9hsqWmu9RxiJKo+byFKjK0Ov1ZDYs3VCpghUVlwGTn6NZb8lzHGlhFti8sYn9/V3hoi8vL0v1zTWcFRkarSY68wrkynY7ddIng1wEaCyjxDDcw0H3tnRG82Is82iOH9j2Z0BmxcvOGL0YakFLOgZMqvn9Sdejk4VUvVVRwN9J0eXnVgVCpRchwFeFhzJz0nopHEWAq9aMqPYAtkmlCZWKxTbBx5LAyTydnb9MwNF5mQq2gRU6NQICP6geL2Eb3DNsZBlBb+S4M24otUACpm1P0V3fNy13oQtO94y3V+hCBDNs4VMqDd6jDWb62AP2I2lvy5+oFi2DusoO1UbPy5StaFaU+mLhjFlmJCDCmcIMqtWuyXdUUBPJwYpdz8cp9MCWPGuuMIkRuASozPJop2RWlZlXfVypuJm3yAK684sQUU8BmDtGuAzgorKmqnLSsSybQSkVHic/ZVCr/MCrjocC9LCtRETrES9ZgfOUK5Rk+EmMg9u3sbtzQ6qSdqeDtceeVsGSQc2gbKSqnlXCVSj+K/WXBc/rICkz2FxArNDlVXkMZ7/Y3VWJKTrLQmFzecwpl8lEhIskgSOSvYpyw4UdhjGaDSZZRzN4ZUhRVS13V4TiY602tKOfowCnPpsCMslr8F6356TdrgL63a32d1rzPrwCf/ArPcwc5eGf496Swg//O/2M90hbe+dvdJ9nPvjzP+z4ipaDqyhkvK6Y5KrgxepKPV7ocVWVSMYJHbo4lyWXXGmJ65viNytqE9kxcTIQnQeKrtCiKIoyCUiuQaVBB8JWo/Y5AWsVO4WdId7G45FU7gxqbJ2H4aTCxVClTCWTnDvfebuzEGAVrNZCJXhUmbnI37AKLypJWl0oSXJa/Qj7hGtNanEZESaUaBVLaGeGEibNOLlRY0ISm+rfeUrKqAK9wT6id+ai+ElmCbsS3EK4d4RIsxGipIco7ss8XYKk7cJ1mAS14LkN6WjYZq3aXat1LglxBa4V2Vf+KF6/EvlSHT+9L0g9VAlT8XjL55OESsrmCjjHPbHyVxeNAVX4qQRedTKF7aTOxl0/6lHVS+X76oSC50Oh91XCUb3OT4Mf+jvhoT8soHMOzNmqvsVRJBdcrV7xl2cW2907ggj2yyZNNSvJI6uAzsRBZWEMhAJuE81kfTL0CWGb2MYkSStQh9rYaTsaJQrVqrNp/TvvuVGwkouSCYLpZ6/axXfxcnWwvvM4HH0Tba5UyTPf+RUNYPT/s/cmYJKV1f3/qb3X6dmZYUf2TXHYZTMSN9xAQWQzrtEYNWoSjVme5Jc8T57s+o8gRqMR2cUFEQERQUXQYNgEZUe22bee3rvW//M5556qt2qq69ZMTc8MQ93n6ae7q+5973vf+57zPfsZHZe+vh6th1zT4DmtJBOTk5Ltxcpgm9WArRTovzABcunRKqLc91JepsY3SSadkFRfn0jJhaiKBtWZ+TmynujWTSkj08p4CQSftMUQqMZLMYfNAbzxPSmzLVJneXPwmJjYIP19xnhdsya1b/26DbJ06e5K1Jr3q80WoutDhVS7ZNU6VNVr6haUZ4AeCFwK6NEdu4De7HVtx886A3TXevH/agBrtPsBLgWoFMKw0TE1A3QvktgNi9Z0KjtP94mCZbQP0X4pZJScVn8rgnVamX9GSqRtiqWtoa2ViuY+9HifMN+8BvJJ1QLhbe5Px4yvgK572A/f47ZvveCKzc1E6FAAwR2nRwOQOx0gNKTTZi3DPRim2KUyVLdzR1jUHEXpDYC34ulYFjSjBu1XLf/wTEsfK1VSkqafutaiN0WqVJlQUKdQCxo6PnmNeE/SbAlFwCL1rdxyIKhE8YmWoWKAzmGAbnnqHu1u2UrmesQKy2tFKdS1IVugUK5WzcQ6oMsTpbRa4zrjcdYTPeLb1fUzAcCOGh/UMWwBAldKSi0FKnB0AT0iAvLINcoT3w/+ibL6csiLNIfyzOZEBfSK1TLWIm6AWlRcJBFpr6mqX1bfZGTCwtZK0BrNBNIyOjku/b39qkly4G+nYAwbh2CumY7J6Unpy/n38YBe09JrTAwZsVadzDaRRdWb4UnzYzV6u1pRsbrhYDFFoXQsz2Zgrp3nqs4BAtiyMp0vaFR6Tw4iqgE/60GutlcPo6GCb2b3K5tf3/LpU0mrFc/fEFQum6kLKGu2TpxLTizPiAsgo8UdaoeW/FWXuaUzZrMEFVqjCogEs2HNTB9aQWwM06gaQSHUuKJ7VTX7RldIhxp6GFE3406Z+Ys4H/NWDLmFl3SqoXdqIegM0B3AJybJ52aP9wgaOPuCvwtFE+hNI69lY5hmFdIUPKHmq7ZCVMRkUDNjWgrF6YgXEHCGsSshPQjTUVlj+BcCBQfChQr+uZy5xdIUW7H0LUCf6HPOhS7QautdRE4f9l5CC44Bea00sfGzGv1WgahKD6aha2U6BXT8xLX1UGHHI1u825nF7lppWWbm7Uu1nKYBujqSiCfA3Ua3MdyA2knTeFA5qswJDWeiXHS7mPth9ieo0Pzl2bQV3jFarqW/ugCjUe0By9CsFC3WZfw+TadIfVdWxtcqNlqfCG2+pb1AorWsBrcGJOKsQu8R8b9Ig4+inyI9vRYbEbXDUq29RExWF9CjoLhyQkuDemeigcFBeeS3v5VHHnlEjjrqKNlrr72q0mwzLrU5oEfaJcFR0ctZv3aD+nAwfWGaoXSi1hSnbCLlV8t5Wbthrey5+556C0C6N9erPiM0dYCdnPF58+YpIRIwwQYE9NkmbhLUzkdai96Cwxpr01u4AIEoVgDG92jV94wJi+A3l5gjmxfmspGx4aBnu+1A1oyuQUWxKHzbjIC5S5hGQPilqKRHwQrwnD1Nmh9FFGAw1ExPkC6mEwok0+h/TOD9NIaBieWLkqWdImdS88VdVjz3DDEG42MT0tffpzRP5zOECmY6NTmt6TkAvGYOJUUmJ4uyfsMaLUGJNj8yulH6+3uj0rterjPcCd6dPVrNJgFaNW2mGXBFz9uJyb0L6FsoQDSe3hmgo/UCnP6eEQIBcatSSFlfK2jEYd0Cba9YzAOlWH0+FjRbVxpfY1Wo1Y4w6s0/+jT9itIXuL7GJ8yCprne2o87rSCKIIt2SjQ5v0cjSxsaN64zArzoIWHuwcY1aO7CagboWpypDpT8eZxPFKKStPQIr/Fatzz69q22L3VW4l/QxdElnyjjRZX3CHxrgawsAMoIP/Bfd0haXfuqZktLU6YW0SoBttUZR8/hQpK+s9CqF7ku3dwOvyOUgNgBtHITmIhHiKrOaVXZWvnVKs8NBYRGfXEzYHclx03y9r/hCyb3yCXQ1dBLVv+c3OY0xWHy8uyzz8p3v/td1dA/+MEPygEHHhijoWvxVi11avsQn7SZYvRIVOQ73/qOAvrhhx4m++23v0rMVk85LZuGh+XGm74vud4e+f3f/30ZmjOkBGq5m8YUrrvuOtl7771l3333lV//+tf6+4ADDlCQC03gCuh6S/Ppu+bpYGWmHgdN0jeQZNF6o9KhdYFcRuAeJY3vDQtCeCB44JMqqQ/bqRAfeqTNRxIx5i314VN3Rpu4YJmgfBr3JjWjRlB2z3pgN8ZkTCNfMG3ZtezIAmgS7AzNdWBy5rNDyy9opT2EKdJkclTP0yp9ImvWbpKf/ewn8sILL8icoX457LBD5BWvOFKjZ7U2utZHV05Q9XWZfwuty03oYZCZ++CdYgOmuZlGv3m6Wrso5abBds9vPK+roXcG6KEPPVxb/OZqBo/M7G4m9uAlO9eEYPsTlw6gHrCcKHtEa7JrKqnxLA1g0yqVgAl725g7WrzuZ+gMP7CUVGjlWgd2DazDd649I4qSUb/0zIDu+TA6xSYmd9WQWxzQntGPzcfSuez/uriRiEzcl076l7GCqL2smtXNTOhYr/wuyoSxOCG3LkaFsKK0T+UrajZ3oTwQWPw++nwh77HnNVdj9Iqiudc0enqrI0CZJdPerbkEvCqfFeNxLX3znKUa72y2iDyPn9HoY9ent6yproZe09ABlXKpLHfeeac88MAD8qtf/Ur2339/+au/+ivJKpA0ilC1hfceuU4OvEgD9OiaREW++pWvqoBw6smnyCmnnlo1v9BN6N4H7peLL7lEdt9zD3nb294mJ55wogbQuMXgySeflP/8z/+Ud73rXQrkF198sZx44ony9re/Xc3BRDnm1MzGDEI/bTBHzFe+f6tAYhuQ6/Dn6UbUym81s04dc1KRJSkrVq7Sj3dfunv0tVVrMwnC/efGoDSApEKOtlVniz7U5yN4jmI7nFXSYEFr/mLXOaMz4mJuI5s2qRCElUM18ywcC407Lz20etuMIQWzT4isX7dOFiykOpsokBMfgQCXyWKSRHNKy8UXX6JgjvBE0Yz169fKX/zFp2XR4gXKOBtBvZbu5AFzjB5pAoF53fZCTROPWEP9BJXh1BhHu+VEdaW6GnozTrgFn3UG6P6unv7d0/Lb3/5WNm7cqFa0l73sZXLIIYdYAaNo/7P3Yf41TR3B39xs1hLV4jSqLIc40jyBXpMyMNCvdIx2nkItpLBSsSzErBH8pWmS8IRCvmrFwqyPQIE7oK+3T2mdKm8D/QNKhyqMqBssPGZygdR856EP3QSW5ho9o5p1on7/e591b1ZimEX1x6irnrV2i9YlcqprAKnRSa2jGuVdPebG/d4AnPFCr89udFITrGsuRavUV3c08EjKbWv99ci1EfaeV+GoTMU9F2pMWNHiMFHbbdbZctpd2I/S2vzx9P2HGFM7T/lhlS/Y2Obes6Blp/9ahDsuDu8s6QJMUJhrC6hia0+d9eYsLYPiygmZnszLfffdLz/84Q+V+NauXav+84997GO6gJRMnenA58uyWrc3N3+bj8m2eFnu+7/75YYbbpBXvOIVcs7Z51SH2rB+vVx77Tflnl/dK0ND8/T7c889V0ELIkCbxFrw0EMPyYc+9CFNzfjTP/1Teetb36rgz0HhBgX0iCDsDdf7iPUzt0dXTOtX01xGIzm0/CEBJ65J6BBqJrTAE4AesyI/P7r1xzrc6173Oqu61pPTAjeqZWg3sigdQweJIrvpB44UH8kK5fK0lP1cutQl+yJxwdZLiTuq3W6LlZA7brtNXR/HHH9ctRoWaSLqgsgR/dnsMCbyu6eflscff1xOOulEGRgakonRUekbHJQKz51OyvjkuDz3wnNy9dXXyBlvfLMcf+yJ8tzzy+Xii78oy5Ytk7PPfmc1psCIy4Uhs8ggktjhEbD1fvaQ+em11TgBE8LMV9igrczwRM2esgvoO9aHDj3df//9cvfdd8vKlSujssMlWbJkiRxxxBFy3HHHWZ505CoCVK2uggEFBanssDLA2n3EtfSEyDPPPCVPPPlb2WvvPeSwww5XSxdMO5XqEQJ4n1v+tDz59BMq8B9y0CER1zEBnJgchFQsj0cffbSsXr1a1qxZo3Py+hqbZzk0p6bQdx6CY7XuU3VzVrUH/cQDAFUrj76C/+j/ka9cP9ZAPxPyzaQXDWhRqdaJMgR0NcNHAanV/KAgkyTqlWGFrgzQPf1WhfMoTdzabvNTU8uM7ZigoHONYmpC4Vw7YFZ6pFTq16A/3Iq61s/9TiPr99xzd9ln372rgbjGO1xpcksBY/P+I4UsiGj3SPZG4d6WpuaaRCIxj4TVo3jJAzpVw2677cfK9AGqRx99VO655x5573vfK/u97GUxGrp5sK24iwGhFjAJtHqKr/zd3/2d1il+97vfrf2FAe1Vq1bJF77wBZk7b6FMTFguKN/vueeeKkUjPX/uc5/T697xjneoBP6Xf/mXcuGFF8pJJ50kY2NjyiiqImY1ArvBoRxVTisX8zJVmLIgk3RC+nt6JZEhbYbygVaIRgmwaJI7AI7ZaP78+Zp7TkDZt7/9bSW4s89+h/qvzYIPkEdSOIDuUqQDOgKoUrKtSzUDLDIhKtgHEr6lvYF7RtEINqxDX0+PXHDRRTJv/nxlZLmeXtVGMpp/iyBADEH422Sba6+6Wh55/DG56Pzz5ICDD5bpiQnJ9fVJkbzPckF6e3Pywx/fKr/4xS/kU5/6M01vyWV65eprvikvvLBCPvnJP62aB0NpWd+3ElNkMq0DdWeK4V5wLaVmsu8CugtCzUSVdj/bsYA+Pj4u119/vfKNU045RV796lfLc889J7feeqv+/vCHPywLFy6UwQFPFYvMwgpfuJB8/0TpjOrjrYHqT356m/z0p7fLYYcfImeffbaab6empqW3d46MT4zK1y/7qjz40ANy2imnyvnnX6A0OToxJv29fbJpdES+/70b5Mmnn5Iz3/o2efb552T58y/I289+h8ydM6RlkA0gmtS5iGJygCB34VkfdAvVMhcXAr/v5+ZaOim6qt1Wg20t4FZ5JBHa9G2PXrWnqhn9R6AatYsmGt57kltUO10ni1Iq0kfDK0PSuImYHVDcXI/U/1BOokF08Aci1SyWiKcu0thF19tM5iGY2z+WPktcgv/vFk0qVSYqpA8C5ivVZfezO3+iRXZw1x1z7NFyyiknVTeyj18Toti7nvLqtFDLgDIBICh2FbkFahYcJBWrFdIFdMwo2sgDs5aZvfBLX3PtNfLEE0/IH/3RH8nCBQtlbHxMTVT6ajWIxbafm7NqNZeivdDAh9i43//+9+W2226Tj370o7L77rsrcf/szp/J5ZdfLh/+0EfUTHfNNdeoVQBNneOOO+5QRvHGN75RBY3nn39evvrVryqYH3744XoNUjaSOfeg7CPawvLnV8iG4Y3adObwI4+Q0U0jWl2Jjfmtb31LVixfLmeedZZq9oAj12r+fRS0wyb6v//7P/nNb36jY6OlImBgtXj66af1XMzSgD4bd85gvxSL5KjjFy/LnDlzrO9w5PvOZnurAIzpHMKZMzSkpsR16zfK4sW7VU2S1QC/SLiYmp6q1qDetHFY5i2YrxoQJkwiiWt5viUp0i4xTb1oTIg1E9aa1atlcnpKFi2gRWO/jI6MyE233KwMjqwGpHZcG/fdd5+84Q1vkLlDlGgV+Y/PfU6LWnzg/X84M6BXferhS59JwwnPqc2v6p3ZSpN7u7A383kzmVg7H3nLRnAtaUt/b9ldtvXZTzz5mFx11VUa13L++edXBePHHn9MvvKVr8gxxxwj7zr3XeZqinzq7GsC5ijOVKsN0eiusZkC2l/60pdk06Zh+Yu/+AsthqKpramscO///u//lrVr18iSxbvJn3/m0zJ/nu1f3HGr166RKy+/QtLZjFx0wYXy8G9/I4/+9hE5/8ILZN7ceWaK7+mrZfNgscvn9XzAju9RSAbnzNHxpgt55V1o3RvWrZdFuy1WvzXP5Wl78Mex8XGlHcZA6KZwDJZOXFm4Nk844XjZe6+9lYaR31FmNEo/lVY+guVt3sKFMjk+qjXUWSeE8I0bNijP8mNkdETmDA7IuvXrZMH8+Zo6xjl9AwPaKY5+FQP9/TI5NSX33XuvHH7EETJ/3pACezqJu7CivN9bRHsNATRu1lirzGVz8pvfPiR77LGHzB2aK9zTa8dj0qeMLeVgf/jDm+Xmm2+W8847T2MY4Pfw6M985tOKIxxU5SO7gGwd8KMWjxPuynoLh2cFNt23CXPfuAvDEcjjE0xM8/G2D53vcJM7UYi8VDYlRHb1NVerto5kDYg5gBC56hGtnu+pUlGMD5PFffDBB5XoAWMAmo3zP//zPwqQf/7nf6712C+55BJ55StfqRo49/z6178uy5cvl09+8pMKkphz/vVf/1UBdb/99tPNiuDxzne+U7UCPkdwwPznYH/CCSfIBRdcoG4EAOvnP/+5rFixQv17CABI/GxUFVbKZUHbwCTHOMQS4APkWV/+8pfL7/3e78mNN96opv/Xv/71eu+bbr5R5/zkk0/os2Bm5Ds0kp/85Cdy0003yemnny6nnnqq7LG73QcmgcBAvAJzHhgYVAHl6GVHRwxs3DoiRUU5EKgQbiD6N7z+DQIzBIAROHhO5gPTPPCAA42RBT5EzsUMiqZ08sknq1WE9eHZDj30ULVwILSwHrxbCJbjmWefUXcHgsuZZ55ZA/QGU3hc0ZF2wMOtOVvrQ2/nHq3P2T6E3vk8d84R6PgFrSKIH3/c8aoAsFcBg6997Wu6P4mBUTcc/bVTaWXsVAPjiNtDABzuQCxIF110kdKKp6L96Ec/kltv+aHSG3sb3oFpne+prfG/v/ylWtVw0Z108slyxeWXy+9+9zsN+F2ydGl1QacmJxVIoQetithwIAQD6hzPPfusgjUxKeNjY0JAL88EQKly4PEyIroW7GsL4BW5/Y7b1XKB4AzfIPhXK2iq+9CyXjT1LhJuiXfxLnIoENZF0UpQaxZBD5H6SeVbXOsZQNplkep3UfArbkt4EXwIXsE9EEC0SU3KSq1acxdvnWqFbPj/qaeeUmULHvimN71J15bnh/evWLlC44kefexRHR9rJm5Txofn42oF4OGxPCvP4J3vPJbCawbMtLvrXXabn4X1tP6cWmfMlySgExRHX1zdBOmMXHnVlQpWADovyDeHAnu6ZpoG4Dk/DtBVMpuclC9+8Yu68f7sz/5MAcYB/P3vf79uEr7n87/5m79R4vqP//gP9cFBxFwPKCMEsJHZmDAKABoCJYCPTckYHpCDCRCBAKvAggUL1BcPULOpECwAakAaydk1dNLj8LMB3Pfee6+86lWv0ueH+A477DAN0IN5fOADH9DUvku/dIlu/MMOO1THYC5I4/vss4+6FXheCAJQf+1rXyu7Ld5N7rr7Lvne976n1zGv5ctXyNKlSxU4Dz7oYN2xzvDc3/j3f//3Os9P/Mkn5OHfPKzPwTwRSpjfa17zGp0rRANjgKA8fejaa69VAEdwYg1uueUWXUuEDxjYm9/8Zjn2mGOr90VQ+s53vqPPg6BEgGS9xFsjqjhm3A4EdQG9nVXamc8py+o1q5UuiEPZOLxRtd/1G9bL5z//eQUQhHgNOtUCJykVSlEe2gF06P2ZZ55R4QABG34Aox4dG1XtfGJsXPcpNHHggQeq2449RUDv1776VXn44Yfl05/+tAL45d/4hn73lre8RQEMWmXePVHxE+ZDdUzoAxryQNKx0VEhpZfgUngONHHEkUdq/Y58sVAVTtxfDlDCQxGmoU2zKKRl08gm5SvwNZQlnkO17nnzFMSxAjA/LGf8zTNg1cOih/DgmjyWNg9u9Z1B/RD4pBcE43z4AetOUDJKAXwMS0p9aUwbwav8WaczE2qwILAWuGBxfWKtRBB79rlnlc8cdOBBet4jjz6iPA2+ikBFAOLzLzwv//iP/6g4gmKAUuYxSerPj4SOOEAPBf3mVNDYx6EL6FFhEVI80nLFlVcoCGFyB0TqKitFLxpG7q0B45pDuCSGpIykzbhomLfffrv88R//sW5uDjTaq6++WgB4AJ3z0a5hCAAjmxKggRDOOussBSOkQJjG+973Pt2sjz32mP5mE//v//6vmtjx6xFIh8+dKHk21kc+8pHq/CkLiQnJK1oB+Gx+NFlAFnD2ylJsUBgAcwS8r7jiCll29FFy1llnKqO64fs3qNmJeyKFY/770n99SQULGA21mZkvQgdaAt8/9PDDeg2bHukWIofwEQhUYJKK/PVf/7XO+zOf/ozc+fM75Qc/+IFaKTBxwrD4jrG15zv5/fQ5pjJdMiXXfes6XWvuC3GieUOMxx57rDISCBXBAsKBwTEemg9CCIzSK4HVUl66gL4zw+v2ntvk1HgV0BzMEUjZZ1iioM0jDjcatx4D1kGPvQmIxHVzhPnDD3C3YaWDFjB7I9hedtll8qoTTlSBAfcdVjLAG7M0rjXo/cgjj9SsGPYxoAMNsN8R3jds2KBCANarpbvvLg8/9JDufxQL6A/NEoDae5995NlnntHrsV4iDENvWLleefSyqkuS58NqxvXQKPdCswUkuQf3ZU2wZiAwIGAP9PUrf8PCAI0BuCgPWPDgGzw7PBDlai7Aj8A/MaFCOjzRaVmBOrI0wv88bcz93b/85S+V17I2pAuzVvDEOXOHlKcxNy/MwzjuWsVVQvYCsU3wGZ4NzRueCV9FeMF98NDDD6k7lXO4J/z3m9/8pnzqU5/S9cLi6O+f31znilSrPRsH6O7yqI3RBfQ6QL/8iss1KhTQQwv2dC6IEHDnJfAyOPQlxZjcHdABX4gSAmIjQjCf+MQndBOxKQETgr8cXLgXzIDNxhyQeAF8CAwC5kWjJfMZBIBpR5lGpaJAD0Hww6ZDSsasf+mll+qG+8M//EOt74yGGx6er/3jH/9YfV0A5kEHHaTPzRyxGrBpMe2xyQH0N7/lDHn1aa9WJoWW8LOf/UxNjMcde5xuYExRACSMiHVD22YNXPuHqLgOszfzwjyHZMw6u/aKZYA5IO0itMAskL5xN+y7z75GyNXe4PWFPGCsCFLcFwDH9YHmgEDB+3Wi8swC8v65L0ITdQG8VnIX0Lc3VL6aEV52AAAgAElEQVQ47kebT7RtTw1j1rjtoD3oDiBjT3s6algtToM6M41pY/XP7WZgBH6E/I9//ONy2KGHybe+/S0Vut994UVy8CGHyN133aX0CN/CLI9pGzrGmgYNMw4xOdA1SgGCOvscjRkrFVY/aAVBHTBEYQFkid9557nnykO//rUKEHwGeAJopNCefOopKpQob0ylZe26tcp/EDCgUXgMwjfKAYoMlgaegTlipXzy8SdUOIA/ee0NgBdhg8+wmGERgB6pCwKY8xwIAwgMKCAoAwgtryTeZ9LawWJR4EDT51yugRfCP7EywHMQPjK5rD47dUAWLVykRYG8gBeZCS8sf0H5Mu5JLCQ8FzyOOSJsUHwMJc0FAO65fMVywTKIEHLOOedUXQ5hDJYLc7Em9WrOcXN6oFhP1+Tu7VPL1vNWe5pHvpkrr7xSJWEIA/BTf1RQstGXtSptxQC6LzaAja8NQIIAMHsBzBxIqAALm53NBiFAABATGxaiwGcMwZ5xxhmqAUOgzJPAG7RNNisgi4QNSHIPUmnwn3ENQgQmOrRjng2A5j7c14HcOxMBwAAxzAApnGdgHv/0T/+kGxgwpMgNUfpnn/N2ef3rXq/PccdP7lApHssCZmw2Lf4nCPwzn/mMzpc1QCjgmZkjAg1jA/C4AFxzcV8jz8m6QDy4D/ifgBMYHPNG6Dj44IPVzAnBcB4mL5Xkpyb1PBjbn/zJn8hee+6lzJZ1IvOAezmR8Rug/6//+i9d95NPOrkqWHRN7i8OcN0xsyxXTejsN9xVaI9ooYAQe9E1MnfbuUkX8IjT0uA/HATFOq0DJmiJCKTvPPsc5Q+4oBB80WZJSwOcoS+Ea77HrH79d7+rex/wO+TQQ1VTBaxQCOAfCCEoENAnZn5oGYEDPsA8ADLOgacggKvCE+VbuxsBvznKxze+8Q0VJOBx0On+L9tffvHLXyiIk62DUPK5z39OHnrw1yrIw1eI3/nyl7+sAgfWMegawQStnkwfhCNigRC6eU7WGN6BoMM18IKFixZFQbg96hIgJuDHt92mAIu7AkEGoZ71YswnnnpSBQ6UDMbw9EJVjqSifO5f/uVfdB2xNsAX77rrLuXB8C4spTwjQhsBc6wTFkH2AJZM1on37SWAw4Y9Hpneyb7tauhhP/QI0KnuY1GHoqBJ4BjmcF4WAIHfhApugBBmXX/pbGKiKVsdDpaAIv5bNh9mXsCJ3y7dQuxsFAAP0MUvjm9ZIy1zOd1YCBuYggEcpEhcAxA50iOgDnEyZ/zVaPX8z/lsXMAasOIg0E4BLyolq76nyOdNwAcmd4gZCwJBY34uJnekYQBdfeiXXioXvdvAG2aGAIHki2Xh5Ue+XAPUGAuCxOQOEUGMSMnMd79991MiYG0QLlgDTIE8/5xBC8LBF0mUL/P75Cds3hz33nev+rZgPDwj/ivOgcA1ICaRVIGC9baUtE8po2IN0RRgKhCkB/JgFUDg+OlPf6ruAoJdIEL3fXY19E7Yzq58rTXQQJtk72DaRfskONTzz9lb7En2GvTs/EN7OTS2QGxYKgRvLAC4oaAdBHM0Wky/agF41UlK2+xlYmz4HiEcmmMOAA+aL/fHmgd9YemiYMrKFSvUjcecqHUBH3CzNiZ2hBPmjICOdQszMpouAExKL9pyLw2WGuJe0K4BZubxjre/Q3kDB/SKew1egPYK6BfzBZ0Pa8WzojRAp3/wB3+gwWcI2QQDYw3geaBf4oPe8573qEbO8cVLLlGejaCy7GgLrmVuzB2egCACPwOU4d/wTPgu8UoE9bE+3JvPPKOJMXhvmOZZd3gqAgoWDIQDdWW+5a11bws8QOBgH2gQ3RlvUh6CQggvgr/x7kNrTadxOF1AbwB0a1afqKaVhICOZAsw8GKRbDHFA7JIyB65GWdyV4LssQAYNFU2MRIhgO6me4gNwQEJFbM8RP63f/u31ah6ruX++GSQvtG4OQBViJiNjo8HTRZwO+2005TgAXTAlWAOiIx7o71j8kJIYINBNIAgDAHGAAEgeOB/J00G8xqmKSRPCAEJF1M3lgC077Pe/jY54fgTFLzZzGx2jbZddrQKSQAqQP/Zz35WmQJAipCA9Kr3jyRb1iIswMGm5zPWAgkZbYBngWHxrLyXJ5+ySnoICDA3NHAOCIsDRnjV1VfpvFhP3gNMjTFgSqw7P7wj6wltRXQQ4IY3DWvUe9fkviuD8bZ4trIKpVi1EBwxyyJAV9PCevvqUiyhk9CdFAfoKmz39qlJH6BAY+XAeojGecD+B1QDxG6+6SbVIFEUoHesUtCrKhXptFz29a8raAOoHhUO/8CM/pd/9Vc6LlHsaJdYBOAvPA8CPHNGOAeQGXf/A+y+RIlDLx7I6tlA//Zv/6bAzFosmL9Ax8ZNgFCA8ACfUT/76jWaruv0hyWP6/7805/WRlkI37j6MIufd/758v/+7u90vmjUfAcfg39hWQB0T8Z6WSqpgEV7ZsbASgdfwtJwzLHHyjVXX63rhPb8/g9+QPmSV8+D/jksvSwl991/n/JR1gyzPOZ7eDRKFYDNsWHjhmq6IBZAlC8sgGjjDuic51Zd8IR34tabVrswziRvVePqK83t0mlr4WJRctRz/7TGG0UNEmnNm+SFIgXz4nmZaGlIwm7CvfVHt6r0DXCgDbrPqL7sYfNXo/Xbk0n1B2EKg0jQUN1/5gF2+IRgDARRYH7mxQB6vDBM9UiZmMfYTGi0gCrmI3xggBXEjgQOwDEmYx1//PE6Z8bEnI+0CnEyBwiHTcozIp0yH0AUvxrnQjCch2TKDwID1yCMYE1AWkcqRnrmgED5YfOTMse8WU/MdFS5g+gwFSL5Y97iGdesXaXMB5DX6P05Q8oANYUlQ8/zimrXBPcwLuZ2pGaEFOYKcfEMrMniRYt1HhCRB5PwPZYBtACEAogbpoSJEcGA8wj+8bxTzPNI3wTstSM9xxNca9CIC3rZkjKwWwdP3bS1ThgqRVIIpGWP4zbyDBSP7PbmLPAAj2wH1AEOgtvi9hjvH3qAJ2FBQvOFLtE24VGAhudnv/D882rNQosE3BC8AU4O7o+ygtCOIEAaGoCMXxzeQUoWQIkgT2Mq+AwAjvCLMA7PgJ9AfwjDADpgSW46fMMrTfJs3AvtF77AuAA+ueIICvAfaJHx4BXr167T/z3V7x/+4R9UCAH0WUMC43gmzOvwGqyMWCbxTSN0cB3PiOYNv4Y/eaS7lXfOyvdvuEHnjavgNaefrhHz8C/4ED50+BBKkuXQ1+qOsG73/Ooe5bHc+9RTTpUHf/2gzof1h8+CG54qS1Akz8Tzw1/gIVb6deYjjv7jaLo+B52z6+tggG92bB86n/U89HYAnb7e7nclp5ANTrAVhATQ4QOhVjNmHcxp7q+1QIj4hXKzO3NBW8RfpO1Zo6hMgMk1ZqQ7pG/PjbbCARUVBviOa9HwIQi0cACT6HBM4YAVGxWtGwDnvmj9ED7mLwgByRSA09zvo49WINX82Cj/FAGC7zFrAZwQFNIwBEUQDqAMeKJ1o5GwcZkPGxMrAp/j/0IQ4LkASAQP/FsQG+DNHDEJUmhicE6/ahQQPxH6bq3Q9BEa2GzapJYFF3JYP54TxuTCC9fBhND2MW2xXl4sAoZF/AJmQ4gepoLZjufAhcK6MDeYDmZ8iBcLA+MxPu+iE4YfR5BxBN0F9LgVnN3v4wS2Z559WoMu2WP4eDG1Qk/sT42/yWQ02IrjV//3K/0OWoKntBPl7jE88CIEb/YnwgMWLqUX4nui+taYmQFt+ASaMYIp2qubxa+84grd81qxsrdX09DwaWN1BOywzEGraJcIEJi6CdLlXtACCgP3xhW325IlGnCW1OYuJjA47fI/Wi0CM3THHNHgoXnmz/XQH2m2qURSNX54LrSONQ7l4X2k8xYKKmRwHpZJ4ooQ0IknAvAJBlQeWrKAZcCbg0qSqhBghSyVNBAQvzZ8i3x81gl+C2/7xhWXqwUSEz4+e83HHxisWlUef+JxzZBBaUIx8oA/BIrTTj3Nnr1UrKa6PfDgA6qELXvlMlUs4rIY4ug/bnd3AT0q1hpq6AC6FjCI6i37IrIJefEAN2Zc1WKjALlaLmlrQGeDaF505CuDoABcJwIHH/8+TCNzU7AXkvDIdBcQGsfmfEAU7Z1xMTthxubvMJqWOYT9kzmfwwMD2WQQMMTEd4Aa2m2jJs85/f2DliIWpYuhHcAgPO+ScfFzI6BgNWCduTfui+HhDdLbl9PzXbtG2uXgXbi56oknn7CUlv0tNYUqXMyNsQBprq9WyCrkqwU89N7PPqOCgxeugTFC4BwIO6qNHHqY/o+EjVkT4YKceY44DSqO4Dr9vgvona5gZ9fHAfp137pWBV0AHcEUesGtxV5nn+MOww3GHkT7hc4B2yW7LVG3DnTV6vBubq45UpzFY1LQSKnkBpAR3Q1I33H77ao0oFGi6WogHi69yUkVjOEh+KdJ3yK/nEBZ+BNZMggm0AYaPPflb3gIJnfuBdijgSIEA/TwsaOWvbJaqAVtFZqFvwC8KEAEjDE+igj+cKLESa0jfubf/+PfZXjDRq0RQa756lWr1LxOVDsAC83DTwB0hKWzzzlHfnTrrToH+AkWEeaFogLvQkkh/Q4QZ/6eX/+Lu+9Wq5wH8yGUIDTAG6+/4Xsq5CNkELjn2Qq4UXiXBPihkSOYUDjo/gfu1zgnlCEEf9ZHrS89PWopgKcozxyco/E/xArM7tHYPKxeQ6+Vjo1XPLfFPHe4ho4PnP61Hk0aaqqesgZ4h2YlgJ7v2KibNzeoXxYHYxgDPw7cEJoDqEtxHrzSuLA+hn/uvmW/zmu/I3xoq9GGg++5n5vfuJ65MH8vduAChha/iCJXw/t6PjaEwngQs62VZQj4NYzrUid/+xh85oEntcjeoMlAVOVNo/qjUrvuc2JuYXWt8PE8p9fBt3q/wPRkJSLnVCXp8BquQ4iAAWPud2k7LO27LTb61o7RBfStXbltc10coN//wL0qnMLYPaXVaYs9j+UMrZ39BdByDmCAla8dgVF5RiJZBRqKmgByaKzaQY185kym6kcnmI3vcUkBWNYtzILEMDsD6GiqADoaNm48BBCseFj8cAkCTtA3vwFxtFPuBw9Ew0ZD5sBCcO5571IAgydAY9AN98CKRhAcggzCPfOB32DGBwgBZKxn5WJJfdsE49GwCkEAECTQl/mztpyHVQMNnfEAZwRveCmWTjR7rAE8w1GvfKXOTddFG04k5Ac33qiWSSwNKAC4LXg+flasWqm/+Q7FgLUI3w2uR+JumDNrgHLC/ygU/l7R3AkChs/gUmQtyGJCKZh9haAL6FHBffOha9s+7RhiUY2uQfK/pxh4egnMFWBhY2MyM8CpL57fio146VjOcSD13wAR3wO67s8NzTVhlSH3rc8UUBOCdAiwDtqNGrtH33qwjvYNj7TucH4OxB5EZ89aD+jhs9WVc4warbilwFLkcvqsY+Mj1SAdF6IYh8wCBBSdb2AZ8Upwjf6uUADQeUS56R7v4FYVT1XjfM9i8Pfm53g+qjbAaXF0CrhxBN/p+PGwtn0k9/h57JxnxAE6PvRGgd+fpDGNkv3sqZqeNdHO+0drVEthMqmCgSsCHpir9depYpm0lspu/kZzJ3VLMzkyGe1jAN0Bgj4W2jT0hIbM8eQTZg0jrgTXG7SOFQFNGHAk1Q2NGB5BwCz9FRA4sG4BlozPvOCTuO0AWz7H3cYzANC48BAWiAui1wTA6FkAxCmxRioA5HIqiBBIx5y5zj9z/z7rARBjNUCzJ40OMOfgmTl+/eCDatXAagE9E8wL3WNhJKiPIGLchq4QhTnl5KED0sQiodUzbwLjiCdg7VgnYnjQ7onBwm3BnLBMuJWv1c6Oe/9xVLF554jGT3axWu7hgjQLitM8dECpXKqWf1Xgi6o4hZWdWPwwL92CISyCfaYj1Lr979C0HWrBYYqbE6V/78AaasMOrHzH3xCia+j8j7SJtOuFYTgvLCZDwAu+LO4Rgjyb3S0QjOGavEfrO+BbBL8JIBzuLtDUHJhJoLn7s/tzVCvtaYsE2pDWNiKCVZguxtgedBM2ZXHQ9rUPCZHPPEK98XMHdN4x6+TxE5zPPD14yQWCLqDHsZVd9/t2AD0U+J2PcJ2CW39/VRj14CkXJEN6nWkFoQvPuPDgOD5zqxPXubndg8D4LPzby6j6PQB56AtaVCWiv786BmCobjvSWMfGVMHgvNDS6EAZztlT89SVF7kuEXSUj0T/O//0VN1qfY8oRgjBAXpk7Sj/yjP4gXCizxHVeicgj3upRh2VjtVzI6ugxtAkkxq4x++wsQvPyPdo2f2DA2pZCKPREUY0diqdrtZs1xRj7f1uB6VdWRcEFc4F3BFK1Hevllsrz+td9mZ6v11Ar1uZ0GQbL4k0A3TTMC2S3F+g7gvtxLN5iomDQy2vsDWgA2psPIDWiQLA9EYCtgdrpnh/PDfRu4/dr3VgdK26UdtWIGsCpK1YLhuTwzV+Z2KNARuNbgMbs6bhTU5SrCanndYy9FvHL71xk5rcbH1hImadsMI2aN8lodoW6+PFZJiHW0fCeWv3J4JfsJCgkUSCBL9D0HYisQ7LUSeoiKmEzVt8bNfGVULP5lQQ0HcWlWtstXadatBxBN3p+K3m3vj+4s996Z3RDqCH8TVhgBSr5QIowmEIdlU6DzoDNltdp3PArxF0COS0VsIGfo1uNOUZdDKLXGyAIufDQ7ySmt8Tv7MXiRneuFEFf2hMlYbIjReOw3UajEYHymSyDuz8uZ0PefaM80G+V9deAJBYD7RJShTYxjkIKjyTB/UBzsydcTSSPQoG5HN3KyofiTRz5qsCexSzhIAC+Ia16/35ST1DeEGYh0d46eiQX/AO3W0YCimeiRBadHlfjcpH0/cb8/7jKG4X09B1WwXP3Mp8aJpgNW0tyt0jrJ9euw4IvEA2W1gdznOi/YV5aoZrdnGM0Te2g3JNO7Ur2XQead7og3bQciHAg+pCszqbXINAenqidnpW/N9N9uG5obTNPUMLQjgPJcppc0G4K4BrNcgmnVaJtK9vQAlOzYeJRLU+vDVIwZxeezUA+7x5QzI2RslZS6WxY3MN3b8BwDlY50aGGJbaDDe9pwnxbP5OQ0YY+s+1MFAuV7UOuMme96taQhfQ4/jJLv99O4DeKCS6xl6lDe27XYuE5nvorp08ZDdhhxZDXE3enhSQ6h8YqNPIMYt7DrbPX4V1WoIWi1bchvztqAFK6IfX4OAoOtwD6rhGheZgjPB/p68wzsVdV41usPB/ziGoj/lzMA+P1VFgjwCb7/Cvz19g+exeAY75u6ne59ZsQ7q1gvOVt0eCDYIQh82bQOWyTExMSV8fn1sb33y+KNlsWj/P9ZCehxmf+KeKUMe/r3dAW+CG11k5YHgc2NS6HbDWMUnQ15z3s+W/Zxb4G7Fw+7jWOgyKi+MnIdhbRSfvlV3TQls/KJvfAauZxmqgwbjN+2Dzwuy6me7DHFvnKjZG2FehsGySbqvUOQgE8G1Mv8JU1VjLPW41Z/4+fuMyR7Rx3+BWkMcCAzmcMGF0Xg42bJbAec4g3RyvxB1YIxoDG9210eq5wncaBgs2jr31axN3Zet3v6M1+Lj7xz3d7FsY4mbQ2fedPn/c3cP1Ce81k5XMx/PrZnt+cfPv9PstiUHq9F6tr28NvHHAvOO+n+mptg+AN959FgG9PoKaG88OoDcC+ZYGJcQDerhoLuG6JppKbh7VHp4fBtB5zXi0Uv52jb4zQmkNSHVzDyoahZqDBwuGTMytGC6xNwpTPm5jBoB/7u6Bma4Lrw/Piaut3dlaNbu6C+jbfk233YizDZhbC+jb7gl37Eg7HtB3DPDt2FWfvbu/pAHdNE60+3qmDhNxcAPYPJoVM7OWKw2axVQqraPsAW4Ay3PfN3+V7QNyp9sgNF+GgI5ZUdMCU6mqH99dDAC2F4kJ7+8V9Fxrb8wI8NiDeJOpVeNzFwVr5cIA94srzdnpmsRZZ+IAZbY14Lj7xz3/bM8v7v6dft/p88fdf2sBPU6Dj7vvzvJ9F9B3ljexbeaxywN6rdZ7oyQIcBBQwkLWQNXB3EEFs7H77j19pRZMghm7uanfX49rn4wDuDOup8ZZQF37aXedvvJmgM78PPgwNKWHfn+/rwOvgzmfY20Ia+LzmbtJGG9LAZ2xPc8/NPl3+uwzX9/V0GdvbTsfeWcC9Ma9zP+zL3B2voatRugC+uyu7/YefZcH9CiAXNu0cmxuAq5n6KHmyfmhCTgMmPPzkkmv1dv81fn9mgGkacGUS+xES2/fZNUM0L3sbQjazZiUp9ZpRG1U+MavYVy+9+8aAwtbbWoXBjzv3gWCULiYXaLoAvrsrm9no+9sgO405L/jSot29vSzf3UX0Gd/jbfnHXZ5QK8FrLWOwGfRXSsPgQ+goqY6wE7d9bCEq13TWkOndjq56B7dTrEIij1QwWpoiKIpnYA5M+gM0H2zMSd8+p5HD6B6wBu/tTgMeaFBu0nAGKsDlar8ukbBpR0NnTlwnd/P7zGTf37bEkgX0Lftem7b0XZGQA9dQts/5mPbrm8X0Lfteu7o0V5SgB4CNkDM/+RmO5g3exkUP6ApAtWW6KCELzxMNWsXsGjYQGlHahPjs6ZM4tFHUyYRQGksH9jutmgdYd84ykw+dCpPMS8qQVHtqTHnvrHwDXEFrAvd6fihEQylJLFGsDaeo+4Bda2extPtWBuEH4pUIDghXHg72XZXY+vO6wL61q3b9rlqRwM6WTSNbrhQS28U8LfPqmy7u3QBfdut5c4w0ksC0CFATO9ogK4J8j+f9/f3NjHD10zzlCekZzEV3WjZB1g50HjAWNyLpLYzDSQAK2+aQmehmoa+YwGdphCUd6QmMk0YPOrdNeYwaA1/O12SqDGN5YJqd1xHQxWvKe0BdnHCDuvG+lKfmQYNjEs5S9opUgGqq6F33pymGxTXmjrjguJmAnTf211Aj+N+cd+3b2GMG6n7vchOD+jxLym+OD6+6vXrN2q3IRobAMgHH2wdi4444jA1I6NZatEDKjsVi1r5iDxxAIwuTfQnpjNYWA/e5xZ2VQOgCHrzvG7uRcMFOi9533KEAjoh7b77kqrJPaxH7aVRffzGYDwKaXhVvelpa/3qB9ozwWRhOUQPLgt925zHdcyPZ6XhAbWWqY3sOfKh31zbQPb2an1pngfQpVQka8T1CDysDUIAz8/5GlBI4RgKalAJi2Iz1LuOvmM8+jNzHc0f+A2Qc76v82wHHVmxo9k7GgE1zKDYFkFVzaKtZwKpZk8ZB/izrSF3uvJejTC0soUa9LbycXvJacqJsifJfKFIkhZ96u3T5i1ekQ03FC1bKUAD7VHVjDrj0EVjVbfG/cBzhBUYdY9EzWHCapcI2WG2jT5/kJ0Tly5aXfdKUu+Hyw16diGelqZa0nXWj2RLwd2tofzmmT0I98UuSM3Wsu7ygD49ZYBHUByNCej6w8Z91atO1naLo6ObtPEBG9r93d5SEeChqQAbiQYGaNcONAAhhOCtUhsJCMLgerRY2g3SspEmBl6b2YFqfHxUrQRhYQRAplQ0d0CtjGut8EKhOC2ZdA3EAWDmhYDC4SlnoWsgBPr65i7WI/7JJ5/UJgf4+xsr6TGml3ykeQN917FWcL9Qi+Zvr3bndefDuvThJuY8tHuaLND96ogjjtCvq7Wkm3Stmw0i2J6APhvg+FIH9HBPNAas8V2nAqHTUDPBx0uLeq33cC6NJWjD7xAEoFl4gTdkCgWSZoDe2KGw1j66NvLWAHpocm+mrMwGzdWPacqUC/rwaq+G2dhcqnEuoYIy+/N8cdxhlwf00ZFxa2OYSMnzzz+v/YDp3POa15xeLY26evVabQcIwKNFe29xNG86EmEG3m23RXU10r0kYVhWFvDSWsba1tQkbdoRApAf/ehHq+Z+hAGEBo8MJ85sdHRcATydzmoqm5cyXLdugyxcSIOXiqRS5GwDekTH98n0tGnZ4RGmkDEffvD/h8CL4OLSOFYLQPrVr361Pj8HhMTB2PQXRpCB4BgDgYjjjDPO0O+9EQw+da53nzjfISQh5bvJnnVgbIQG5vnII4+oMIEgQTcnXzeXvpkbQtBsHrMN6M3mviUadNyzdwE9ALSocFLo6ukU0L01MrEzbmVybRFA5l7QExq5g6y3MKUxCGDPfvbqi9CHl5x160KjIBICulsO4UnQD+dyXwfBupoYW6Ghozi45Qx6hVd65kszwT5uP27598nNrJ6ucDhvdaXAO3EyX+amteejuvFbft9d84pdHtArZQt+QwMmMI3+w+eff7624hsZGZM5cwbk3nvvl+9///tywgknyBve8Lrqm0Y79s5mXnQF8OU6gsHYYPjBAUwOJwDXZgGyz3/+8zru6aefrue49sxmxbc+NDRPFi1aUBUWikVqtSdl5crVsnTpbtVyyg7sPjmAHe2euuyY+GAqWAvY5JjBHVj5zK0JLvm6EABAY1rjWnz6rJMTSjNGiJuA1of0YUYA4FzO80Y3zojQPrhHM2JzLYBreRccaPt+hCVxw7Kys0V+sw3oYWCgljBuKFHcqdb+Ugf0uDiNtk3PM2wwB11/b4A1Qi40T3OW8PDeBFo+OZOtAryfw/fQ4vx58/Uj7ybYCtDD/UL7V8aeO2T8pvHYWg0dOoMvzVz8araoD+XBgmhD14jzAM+YgWfgykTo7x6tV2CXB3Q3KdGJ7M4779Reuu9///uVIPGrP/7YkxqMRZQ3kdqAFZrm0BDNAuwYH5+W/n7ThB9//Gn1I7PBfv3QA3L66b8nxx57bF1gHaZ9wA+LABroq171KpV80Ta5BwCMdsr9l7+wUv3HjIFi/9hjT2k0POO//vWvl4GBHlm5cq088MADKhgA0AgTL7zwgnZJO+CAl8ndd/9choeHNXIeXz2UW3IAACAASURBVH3YahGGxhz4jOAz3AuAcWPddJ6NcSEaQB5pnX7KaPL41Zk78Qf0Jj7rrLPkyCOPrEb785wwOa7jXKLe3T+MtM3ceGa+R7vgew82JKqeoDqeBy0GIcD96NuDeLuA3jrtslOBY7bf4WwDOlY6aMc117Ah1PIVy5UusE7tvnR3fVTaqnpcCYIu+58fAHPxosXV5cDnjlCLtaoVoHMdQgDn7rnHntXrMelDU0NzrI86x9YAen7aOlFyAKDcD8sYdLm9NHTuzTN6sDE8wu8Nb9lrr72qz+ggjxICb9s+fv7Z3sXbbvxdHtCLBetOhgn7O9/5jmqUb3vb26KAt6I89ugTctttt+mK4ssFTAAxAB8TN6Zu7czUl5VCoaJaJaB6+OGHyy9+eZcC6LJlR1VNzxA/mxDQv/fee/VvgJjxlixZoilZt99+uxLR3nvvKzf94BZtLPPGN75RiRsrAtfBFC644AKZO3eOXH/9DQrGZ555phId4Hn33XdLsViQZUe/XKamJtQsjivBzXEe3Ef0OEAK47nnnntUG8dcznNyP8AWXzjn8NysD2PzP4yKn2OOOUZOPfVUjUQnpgCNmuuRnBFeHn/8cf2b34z51re+tRrND5FyDoIUghOWgDe96U0K6FdeeaX+jxDAczPGcccdp0IVWgNEDSOdzWO2Ab3Z3Lsm9233RqEHP0JT9ba6Q/iu1q1fp/TlZnboesWKNbL77ouVztnfxIKMjEzI4KAJ3r29dEQUWbx4vmaGYJpH0/Z2xXFBcS5IQKMI9QSfosHC0+q7TW4doKPwwN8QqA899FAVqOFvPE+jO29brWk4DnxZO8wFbVtRaOA38A34Fhk47pLzYOXZmMuuMOYuD+jjY+Zr2bBhWL7+9a9rWhYAhTldg9EqIv/+7/+fFnoBiHI5qyhXLFIlDpOQRWdnMgnZuHFUrrvuOtVyzzzzzVIsWSc1zO5hoBlABLCTvw6REz0OoGPSArgwtbNhAb///eV9cuONNynIAvYAKf58NvKZZ75R5/LlL1+mG/68887TQDJAEk25VCrI8ScsU4HCgc9N5jA3rA4///nP5bTTTlPLAKlzBKHhbnjLW95SZ+by+QO8EDcCC5YKmBLCAj8AMPd/97vfrZIxgsW3v/1tjTsgA+Cuu+6SG2+8UQEZ0IYxcD/3zaPtsM4IQTA3IusRoviBSTFXmMqyZcusPWXY/3WWqG22AX1bgnezJXipm9xnG9DXr18vCxcs1Ch2hEz84lUBQlt52lEqTWs0eiL4rFIubPY/52J65wA8w/LIje+S/Z9MUknSDsbj8PawrTIo2qadKMqdcb2apt6rYu7G2fdRW9oavAFhyU3v8GyP5QmtMAA65zAveBECTveorcAuAOi6/WZsn4oECtE/++zz8pWvfEU+9rGPKVh6Wsbw8Ih84T8v0aIxAD3AMneu9QcGzAF4NHPfdKRscQ5a6qLFRHnnFWzROL1FKuDIZrziiiv0MzRtDzj53Oc+pylfgBbS6YMPPKx57h/5yEflqKMOleHhSbnqqitkzz0RMF4vIyPTcumll8hBBx0iZ511hqxePaw+9uuu+7aUSnl57/su0v7BnmLmvn7miIsBgePss8/W+ROdfsstt6i0e9FFF1UlfYjHo/L5Hu0bF4AzG4gNcP7iF7+o351zzjn6fADwmjXrVBhBu8dED0hToAbhg/th7gfcnfC86hzWAiwjZ531Nk0JhFCvuuoqdU9gzlfGtR0YyvYEdNuptcY/3bS1zlmx9w0wQDL3QfW3JKIOj3H3cf6x+e+EVmKsyKaRERmaM0f5zIaN62X+vAUK1gj9CP/Dw+vU/M1nTIPqyJbxkZWFC+fKunXDVUD22YR92w1Ejc+Ez5FKZWXJkkXqdgPQ8eFz0E+isQ98JyZ37u0R5l4gantEvVsWj6UKe9CbF6byNEDmFoL3tm09Hbc3Xlzf7/SAHqeBsNwElxTyJZXcGmuv8/LRXn/84x/Lgw8+KB/+8Id146LJDgzMkUcffVw16VNOOUWOOuoVUi5bNPnUVF7rrI+PT6om71Hm99//oGqlgA5mcoLqPBLV7w2IAob//M//LCeddJJaBQBEfNBEiV944YXV6O377v21guCFF14kr3jFYfLII0/KD394i5x1Flr9kKxdu06uvvoqOeecd8ohh+yvUe6/+92zcvnlV8gZZ7xRjjt+mRQKFpUOAbjGgh+McfFPoz1DpJjPETLwj2E14AirsaHBo6ETwMeahWl6pN+Rj48wAthjefj2t78rhx5ypLz2tb8n69eP6NpjBcHnhQUC1wLCE+d75H5/f482xLnssqtkampSjjn2KF1v0uYwYaLNu1bQTlpKo4bWtmYyA51yzy2NkvZ0PQQjDyZ0X1+cj1cSnZX+jcsj75Qd7Qw+9Jk00Xb2R/x+8G6L9f24LfaGd5OUcqUoyURaiqW8pFPWe6Fcgd56lB7RJxCyscIRvMrBHue7XC6jgV/wEHiRa8H+OecikMMzODyiG37hArXzHn6jObvZ2epnAIgppW8yb/ge6xbKAodXwiTYlroXK1as0iwZaAzahxda3Yiinu/zwuq4aRNaMxUbp3RceCbKADxxwYJ56la0Toy1BlPu/lO+XC4L9/X1qBWqqt2H+fk54f25r6etMVdioLJZyx7ic880INuH54f3wPM85Rgr6H777Rez/b151MxxJO0ZCTuh4W1bWOdFD+i15iuJqmQLobN5+O3FCNCC2XyAKRvTU0luuukWeeGFFWpuX7JkcRXA2eCZTLqa2kZku9c3J68cc/brXvc6OfHE46tpWS5dQyiYrUmRe9/73qdpbxykh2GCRqiAMPBfP/7Y06rpnnvuubLHHrvJHXfcKb/4xS/kve99ryxdukhuuulWvRf+c7RjTP/33HOfmuXf/4H3yvz5c9X0roUmAkDH//SNb3xDnwsTOAcaM6Z6TOSYub3QBd+xXjwXlgs0cL7ziHzWEXBGq0YQwO+Nv/yGG26U4487WY46apnGGOBPvPjii1VjR0u/9tprNbDvsMP2ryMsrAyk8yEwHXjQvhqpj4kfhugA7dJ6GP3ajDl3Wku7MSCp8f9mjWjCh0EL85x7Bxjfe2GO8YycpQvosTLH7AG6F6WamSFzbzRpT9v0zot8ls2a+f2A/V+mtIXfGQF+1ao1Mm/ekAa3sp8RjKGl3t5+BSX2CRY7QDsE31WrVlTdUwC8uZ1SCp4E0AKqCOXQCtc7wFuFxrzyL+7tx+Bgv6bDrlmzSoV4/obWAENPR3XB0wP/GGePPZZq0K7Ro43GvR24Fy9eqJY5BAOEFCxsWCjRookhePrpZ1QwwF2BcM938CbG5mBe0AiCAhZOUnWZO+49fybT2u3m5TKNnwzMAXrAGren8duaMMEciTXCddn+0SmgdgLmKuq0P9U2znzRAzovPezXHWpYmiaUQNuekksuuURN6viTXSsF2Ak4Q+JD84QwADR8vEiubhJl0yP9cRDAxca79NJLlXg9Ha1xrX/yk5+ovxzTvBdrAdDxM3/84x/Xz7jXDd+7Sf3RgCDzQPtnHmjWEDVBeHxPBDumfb4jdQxh4GMf/6MoN9bM06yDl7clfx4hBn83fmmuw8QNk6HIjUuySNnu40YAgPiYc2gi5/nxjTMfwJ7/MaXfcsutcvY73iUvf/nhKvjcc8/9cscdd6gQQ5Q/1gjM/QceuK8UChaTwHmPPvqU3HzzzbJs2StlZHSDjI2NqInej8YGL632cagBx2tjbVBEdEozy1Czq8NI4NDt4ubKrobe/prPdGYrQO8sz3xmQPf3hl/ci7qExWL4LJPp14A3NHTABOHOrFrm6+YzDo/UBnxcA964cb0CZigEQr9esc2rT5ovuaCABw9yAAN0sWrByyyA1/z5DrZ8v3z5SpmcHK8KnATWEUvEgVXPhWF4Bz8oDMwH5cUBHOuZF30JQRbBhD3uAm8Qm6jPCM9FSLCAYnNhIkygKCAMcADmXtESaynfc3+EBM94YQzuA/9ifaFx5sE65XK9es3Y2ITONzTFI0zAY+N5QqeA2gX0aLO7v6j1gsab3GvNVULTt79IwBeCAlwASSRIJF82KURzzTXfVKBC6gU42TikVbHZYdYcgCfmaMASjROwwkyP5gtYsvmYp/t8+ftrX/uabtb3vOc91edlDEz/aNsEqSHR/uxnP5eTTzpV9t13T1mzZoNcdtll1WYngDKSMgIGxVdcA+ccNOC3nfmmiAfapvK1ggi4DvP6Bz/4QZWSeUY0bKuS9yo9l8+Ipufg2dCaYQ7Mj2dCy0ewwfxOhgB/8/wQC+PffTcFaV4jr/390zWylzXG8vDqV58m1133LbUskCJIFDABhbwTxsBKwXfvOu+dsmnTRrn11lt0TqTvuZmR+3s1LRfS/LcLao3EGk+88eAyEwCHYzf7m8wAhCPcK6xBWBCk5V27GnrsS9legN747vkfX7WXYm4E9FyuX614mOPhCdCW+3/Z5/ANxnAXEmCMeRgzOdYpQAngg8+4UB2CEvwJ2oWeMXOvXr1SlixZKum0jeECAwsYaqouNADGDqqA4eDgHBWorY9FqZqm6i8g1MBxD7qmy71DgGdOzzzz3GbvjbFzuaxq4j43+ArAiqCDJdSfH02b9XGehgKxceOmKtCjtTMeP/ChPffcs/qMCBNk67Bm0BnW1JUrl2sWEcfWNXWqd7mElTvd9dL8d+z2jTmhU4GifvgXvYbuJgs2rgdWOBijMaGRYoZBGya6G58uJmOXIK+99jr9GxDnezYWoB5uDAgL7ZbzkGIhDs7DR+NFZTgfSRIg4nwC8BgTzdvMbb1ade76669XcxGbD6LfY4+9FLAhcCrWfeELX1CQxYzFvRAAuJbccSRsnom5AKxmgjepnzlxQCAQEc9M0xUIibHMf5fQv5kza+QapfvtEBQ4j/XhHJ6D83kmfOOALYCF1sB6EpNAYZy3vvVMNYNxPqlz+At/8IOb1R9PrAHCC1o3z4WEjjDEfC+44Dw1QXr0/Ic+9CEd2wUjN/mHwkqN+bTOn/bz4jRk1qrZ4aAd+mmbpUXxGWtBsCRr/uY3v1lT79q9f9eHHs8QWwE6gNvqaB0DUK+hh9a9qoaeTOre9eqRbg1kj/b0zFENfWjOoPIZaM1BEc0RgR0ahy8AQPAMb1xkcTzTappnnyMkQ+ecB216gC3jwRscJC1He1qrR7q/nucHvOEPaL/E9Vjue14FZi8xy1h8xzMAkgjq3suB+8EbvY0yvEHr12eofGl+bu4JjVsxmKTO0VPoMJ+7IMEzOTi72Z85ul/etX4EGbdKzJ1rxXY4BwUMvkEgs9G+0SjzRxCA5hAyajRWo2GUFNbPU+7i6N9o2mIlmv3W9tgI3ZXk5r/jt+52sBDsYoDOgvNS3F/OBuFvNHNMVDBbAriQnl1DRBvne857/vnluvmR9gBIDtfM2RguXWPeYmwnAALNPCqUcziXzW2S6AtqUgaE0aQhfrQ27klOpQe1IHXutdc+CnQQPQwA3zjnIgXzG0kZIsOygBDAGGi3uA4wVRN8w7Nxb+YBIEKIECR+biLdARjmxZgQLZKxCyLOdCButEzcAswHvz8as88N/zoMh8+Q3GE85MUS2c64ENuxxx4tCxcu1rx4fH7f+953NbDmyCNJgVuqZkO+pxBOf/+gnHDCcbqmCCjkuGNN4JnDFECexTXyRvNqyICbASjfd+pjj6NZr12PDxUNnb3lQp8LWC3H6GrocUvctLqev/vZAPRwX3kcBKb3sGkSJnd84plMVibG81XTNvsZCyD+any/7N3GaHHvGeEgxW/85LjonAfBQ+APXujJfcsOypjFR0aGq+mq8CXoE94FbTUDO3PzmRZMDwvOr49RSVWD+UIQRQhgfEDdhYvGlwbNE6DmwYB+fVhyWivoZXvq5ubZRswDywE8gnbOPAPuA4KCh4c36lxdGOI8hAv4IpaKZ5/9nabDhnzN+bjHt8y4yZT+Zs5yIKth5u/5qrWGHW817GrodQQemsFCgqO7EQwWiQ1wA5gAPY+E9zSteXOtwQj/Q7ycz3lsICRbxgDsfDPBwE06t42JtAzQAO5ch5SM5kpUONo5G5YDAIWw+XFrAv54l4ghRICesdHYmQ+BK9zbO7gB3PzNmBA70jJMg3P4mzkyD8/V5F4INTAFrAKMCbNBm0br5nn5HCGBMSAIAJ6xmQdCDvPih2Acno3nBsDdlaEmvSIdpwbkFUcdKTTDGZ8YlQXzF2nhHZrI7LPvXvp9OpOUwYEheeTR38j8eQt1LJ6HNUD4QINBYGCOXooS5sc78/cWCm8wXt6RSfGmbTX+jsujbdS6m/0fftZo7ufZwwpgzjho3MEaznY5zZd6lHungG6lXS2ANvzxveRCZDpFlLsBNId1FZwTma9rOeLJVEYyGToKluvS1CanJrVULHyJfe/Bdb19BLRZhDnVKAFySrsiMLB/ensHNQUOQxKpcXPnLtRYFP4vl8xXv2HjBrWCbdpEwRqL+Gaek5OY8ye0Kxud3wYHrXtab6/lcFthGrNAQIPz5y+sRsJ7TAB803jbRBUT3W/tv3t7rWtjKGz49ZZrbwFtLgygoUPrxOHAf2y+NUsLwXZeOx8+zNygfxcIEH42bCBIUNTC5/nqYaloVwrCLJjNQL0K5jNr6K1N7yqStQT1+BiPLqDXAXoI4uRlsoAQHwfFIBobIUDAG4c3yry585RoSOtkQ7EBwhKI3gDAze8m1VI73eqku2SJtOg10r3pCRHhgDv515zrm8oBX4lwwwbdtN7EhHPcigDIsUmV8KP2o9yb/xnPzes2bzPnA8ZeE9kFGOYKk0IwAJwxCRMnwGc+PoDMtdwbkAeoETSQkrmfl2Hkb0CfzxEQIB4VahJl/RuicyaIUAT4Q4TMm+f00q8ulGC5YA1HNplVAwaDKZ5YAQQazG7uOnFLSViIw4P/HOBnAvWWBB2lCSlZNuYwR/87QYZAHv69ZClWh4XVIEP1uyKARKbg2U776gJ6Zyb3mQDdBUPvg8De86As9gv7av58axwEiEJzRt/W4Mj4xcYoit06M0J7AD2AOjE+IatWr5KlS/fSqnKjo5MqAFBFzvsjcL/+/gEFb7Jb3OdsbZ3L6l/O561hSzZrgq1ryFVNuVyo8ru+fsz1UcBeuaDCxZzBudVYmjDiHkB2y4KDLe49L+WMAIG27z7xiQlTgsI4AZpHmSCeVdcC51sKMKl35mdnHZm/WRYtFoisHZ4RZcno2kzqpnRltXom9UMw+7MmzJv1dy0+rF8RB+iVCvdskeXQMm8NMH6JAfrmhTta9y/fTIqK/aA2XqN25pc2+lHqtazWvtjWDJMXmqymd3E/TMdsMnxAmMjb8+HM/JBx17fajCHIzXSHOJNQ3P0TySjMN/Y9NTvBiIE5EFSEIAQ4kg7IGuKXJlgOAcN9im59cNdKHGDHfQ/xt3M021t8NjDYV01tDP3uvvbh+jULpjOTXk2g0L8bGri0M7+tPWe2BY64eW3PZ918LpFVRwxYeD9uWneLGS4w9hyCKJ8B8MSYYB7/1Kc+JWNjgE9OvvzlLyugf/azn9WaDH5cf/11VVM4gHTuue9SzdJAmmhzkb33XqpFmxDePXXTXVnEZExM2B4dGurT+yAsY/3L5wm4szGWLFkgq1atl1tv/YFmjDAH5kUMDsoD4+Km4xo+J321p6dXFi5YrN8D1IyJJu7ge889v1Qh5MADD9b7ow3jMuQ5iJXBDcBnWCQReEzQyGuKXKjVo8HzPSWtDzqIJlCWH49y4G6CffbZryqMrF1rmTcoS15+27MCsC7iQnRzO64D7TmfJYgupVHvCAdUogzTYJsJ5Cgj+TwWVu6Du8F4kVtqqnsimbTvIrqEZviO+WXS2WpWgyuECEJWXbRWSXBmOniRaei7NqCLrF+/SYPPMEnjn+YH7RNfmOeStmJqnQLqix3QNw2PKuHBLAkaxOToGgqMgz70MBUI1qvMed1nrAtxRxygt+tjbwroQlngWv2DLqDHvY3Nv98ZAL1UtjoO7Du3rGDtc/cadIygyR7AyoVGyJ7EigQQEV8DiCEcEtwG4AI4ADz8AKsXYwNSADWfASCci9ULCxoKAG4nd5thveJ8xkaYQDkgkA3rGOfQU4Fqk9yDezGGj4tVzWOEAFmsZIzlTZLYp/AnhGgKaS1aCHiWq0GyABL3xy+NAMN30BzAT6Av8SKsCVo6cyI4GNqEdom94RkBVczprBkgDNgRe8O8OLw6JTTMd/xPvBDPB//0eAKeDRrle9ab744//kQd4847f6q/rYBNUQUvN7/z3KytWw4bAV0F5yQCEeZ+WsimFdiJycIi4DELgDbfkxbIbxS42vcIR4MyOTFdtdJyH94te4B35llEXUBvmzd4pafN/afhEM6Q616spDQcoiXgxmhLzz67XAPZIE42M2lsXkjGTfStAb31DOI05LaXabZO7Dioq95kCsETtwCRw4Rgnq6NwzDVpRL1m/d+8q0eLQ7QGwvHtBprM1CPfHBG6DUtOzyvtYYemey6Gvps7c6YcbVYarUwU+ius89L6r7DDA6gAPa48QB6b2FKrAT+cNx3HpjKTVUozVmcDT5uGDv7NWyo4vntFKnBz+3/cw3jqp9e/dx2uJAx0D+g/nx3LfI398O68ORTT8oB+1shK0zqlKPFxchY1KSnG5w3fAGcshk6rSWV5hpT5wBwj6WBl3G4ixDg9YA3go6xonm8CwIILjTu4zE9rB+A6xk1WNwQKBCUCPIlmNRz7/nc14vn4lzSZMm4AXhda3/uuWeUN6AM8HyAqAcq8y50Haen69xpzv+dXqfzk1F6nJX4xXpQxhVbRgu331jdk0kq4ulVgpmez6FtUhbDynWsl8cmITTFN7jpaugBkW6edsKXjUx0RpO7BsTwllqU/osBdNIniORmA7Lx3Lcbli/tAvrMK0CJzbCy2kxn8g5hIG4a4zw3iXWCBnGAH47dDNBNQ99aQGd0E2jqzPFdk3snr3QLrrX3RmlX9qBrV82sBo0AC7g6gNOwhYYrDuAArO8ri94uK2A7wK7fsL4ulgXt18293NtrtCNUWJ61xQYB7t5DnfNGx0ZVcwZQ5gzOEQ+8A8ABU+jF5+SLQnAcB0KBBXyRq24dKTkAZczgYewQ46Cp+5ieGgs4ewEYH5/z/Hl8DZifuqcGBqoBvvzvPJLzeE7Aj/tjYfDWs4yl6xeZ9InuNx5vQYMhP8BKilYcpuPGRrnbDmiatqbBkuWEavJhKWDON00ezd6CCp03MCe3OnRN7ltAinZqe4AegnxVQ6/6QzrxoXOt+dH98Oh5NqcXSYkH9JmDMmJ9nB2mTcRZADp3CbR+qZ6jz1msnYO2M5iwalxoZdnirbINL6iuWQJJHSDoAvrWLu/OYHK32uy8SzO7K4+I+EPYAAUABSAAZz8Ab0AFDRcTc1hZzrVhxkL71syNvv6mS+XaOffT7IjoPNfe4QM+J7cKhAM1fja8aVitCPwGWBiP+Yfd4tauQ7CYL3SkRKtmXzu9ezAr6xG6Dj01zH97ABrmdrR0y12v9x27Ju8FX3ydnVe68ODnhQW6MJnjkgtT/VzwQEAA8FlXxvSMF753YcPrTDSPXzFLCocF/m15tDtzZt08s2DL6aCroQdr1j6gO6jPBqAj4XrKBC/WJdN4QLdAnFZ+8F0d0JsJDJjQPLId6d6j2/0dumQcCmozEVKcQLLlBBiJktjmuoC+tctXvW5nAXTvVBaCGnvHI70tCKpWYIbzMLWjmVtAlgkBgCb7l1TGEIQx23N4pgrgpmbyyDTvGTnhgqJxIyxkM1nV7gE6zOaAPPdAK1dBuGxlZznX0z35XDXFbE7nwfkOPJoNo1kY7vJJKv/iWQFFT+NFKXG+5hXsPLvHQZMxAeRw3fgOsznasoM0z+mA7uAcXuO17T1Whv+5BjD3AlNo3nwGkIdCBu+FeWFy51zmbSlutdazM2/UzgCVtGEHdU+tdb7U3hw6u3/jc816pbjZDYqLB/RmoBpK4GZyn/lozXAgeExFVlkuPJwQWmvAuwKgt1exbWbArSihe862C0QQaSgchQFnDugekdry/cW0S4qzUDQKDXVm94SlDnU19K3H9Z0R0HmaUPAHQDlCzRywZS94WqymgUY+c18NQBgzNVp7eIT+b/8cUzhABC3g9+Z/9j/j8n94aHdJTNRZ/N/WX517ewqva/vN7s93XguDlLVhNOCh+VXgZbyw/GzYq8BB3Gty8H+YyuvA5rXWvV8EtIxP3RuqcJ0DctjzgDUHkLneBRMEA68x76nF3p7aLQGhWZ134oKX/91qd3oN/JnOicpbWM3+4DC2gkUjLgorjja6gN6wQrX2h5avaFGIXhDAihqYz8NNKkl9GVEN+JiwuDhAFzHfE5sMEHfzUXuAXgODmTdUuxumeenCOFNSHKDFabi2rlt/0CTCJWnm4gV+Gkf0inH+uaYYRf6rVnePL+zQ/tw386ErSVNsxKJfwyhY34fhvvPv2Ye1QhrdtLX238C2PrMSFYsxX6iy6IBzh4I/3wGGABEAgtbMgWbt3c7Yy4Ak77dQLEkmbVrwxOSYFlaanBqX3p7+6u98YUqjqbX9Z9SWdXJqWnp7cjI6Ni6DA5jnkzI6RmpWjwbv8TudomFMRWtQoEzAz6bzVo41lSS4zuqbM87UNPU1MuoDHhkd1vl5O1izIGBSp7qcuQIaqzR6jY5GbReNGO3Z+UMI/M77+AxwDcf20rnKgaM194Y07n/3czxIDvM+8UmcD9C7oB/OycdwbT7MRfdd04zX1Xdr4/3bHvDniqYYfW4jeY15/rb71AJ7Pa4njm/WdvKLDNBDc7KZj+sreiUapNetIVkrDmDRh5rFG0Uj8psXlNQPrIRfOWqPxH2b1YhufPlxLyYh7eQabs1Tba9rOu0WtL3mOdN9Uv+gBwAAIABJREFUti1BtHqakCHY32UNmInbf61KRzYCiDGMmpA02xpsrEtnll/vbD9f6+nXLHxucvf193mh9bY+fP81LxFq/M2ip02jg+/oXTYrKVpRH6597uf775lKkBJ93U7p0ub3V1jt6A1vboHdwuE6jAHawrs1Ob3D529U3RvuEIcfnc+/foRZN7lvH0BvFBJqWo+aZwOhwQm0Ufo2ctu8SE3LF6JFUVpXqtrWL2zbjxfHsLb9HbftiJ0R5JbMpSmgU4hCrJJVY9BeOy6BLqB3ZuHZkve3+bnbAtBb03/oKmoUFhrn04z/xFnQ2rVAhXuzXojqjH66gN7agtoF9K2g0EZTqC+iM9QuoLda1C6gt7vluoDe7kq1f96LX0PvAnr7b7vJmV0NvaPla7y4q6EHK7LFGroayLom9226I7d4sM40jC25XRfQt2S12jv3xQ/oteJAzZ64Uw09bhXb1QC7GvpMK9kZ/4izoLT7fuLec7vfdwG9C+jt7pWd9LzOCHJLHqoL6FuyWu2du2sA+szPGg/oNZdDM4UibhXbBYwuoHcBPW4vxXzvptyaSXf2guJ2kA9dNXTP5+xwuXbY5V2Te7tL3wX0dleq/fO6gN4a0NsF7LgV7wJ6F9Dj9kgX0KuA3uFSdS/vYAW6GnoHi1cXCNrJOFt7bRfQu4Deau9sK4Fm5nt0xj+6JvdZSVvb0Rr61rKz7nWdr0BnBLkl9+9q6FuyWu2d2wX0LqB3Ab09WmnnrFn3oc9upbj6R2xW+KOdRWh1jrdT7HScnff61oC4oyXQ+Pu3jjKOv76TtKnN3Urhe/a+ya3efVzaURzgxeWRxzWwidOAOr1/3PU7li6s25oVotq6tMN25t+4B2tV6OK7PbYzfkfndBhl3mnamrksbe3r3AJRLYY4+u3o2fXi1vwvjj7i5hd3fefzrx9hlwT0kDg7XbAuoO/YPMt4gtn5AD0E2bhubrMN6M3AJKSJTgE3TqDodPxO6bf19Tsa0OO7Pc7u84OkHQJaVINha+fZBfStXbnm173oAd0ZhjOWzc2inS1YF9C7gD7zDqpp6M32XzuC5WwDetzu7xRwX/KAnogPKm2qoWudSjT01u2b495fx993Ab3lEsZp2PEKRycWwC1/u7sMoCvzbPDPb/lybH5FY2OFbTHmzjVG1+S+9e8j6oMcMfVmLp84hhD7fUzzoC0F1Mbzu4Deocm9C+hbTz5BUHHX5N7RMlYv3qUAfTZAPY7h1nqyb5sXsn1Hodh9Z0Fl8esTY/SMqYUctx5xpXdnV4J+cQF6M4G30/cX+35iBJK462f3+21gct/FAT12/dt4/lZj7Owm99jnjzlhtumr8fa7HKCHoN7py2jv+na7obU32nY/q9JZLfpON2wc4Matx44GdJtfeUbrUKfrE6dBt6uhh/2+lUYiQSpufnEugdj30wX0ug5urJf3kXgxmNzj3q90Ab3lEsXRV+z6buEJuySgb0tQjwecXRvQ4zZk3Pdx+zEuaCxu/J0F0MPnjAPZuDUJv+8U0H0sN2mGvx1cWs2HVpYtNayYfvNx89+Stdj2524rDb21H721D5313b5+1rp1jLHQxfE/ug12cuzsGnrs88ft/5jvO1m7ZtfuAoDujwVRYD4O+xqXRRIlSWhbwmLUZpC/6wmwQi9ryUhF0pKoEKiSFFpcV5A+K0X9zRi0/k5UktH3lnJinxPawu+yJCr8tnvSDpE4VjuvWZNDvk1KWZLRrL2lq92/PqXCxo8y7qUcPUOteWPYxrH+Whsremb9x/6uSEpKkouem0mWxenT1qzWytOeOxzXniiRIOXHnzD8fiZTfrj2ZamULWWoXtLnHLteAV2ZjjO9ZP3/IS9M8I4Zr/aOLeiI61PRdfyukULn3Xs3309VEA1vtJWUGweIteqLzXdY2IaTNq/W79l+2/trDSb0nm4P0MP7B+u7I8Eqds2h0FLULS9pfbC1g6IFqnlzp9qGcRoK0xWj/at7LNprul99/9e7ZXxPA2SmoTdEms+k8dYBbzB2wnZ7lfqD84zug6M6dlC9019/9bp6PsI+qY0DPw0CQXWZjNMZ5YdtfyOyjvZZlcZDXqSLYb0wtLF20P6aPu1BVNQMHNTXjjvbLHQXKh/mt83d+Hv0uwLPrfHjmbanP3O9RzDgXb4OMd024+grdotu4QmzDuhx7VOlI47KqyopuJWKSUkmeiTlDKoiki9MSypTlFQqLyJTIjItFZmUsuSj7EdAiqt7JCVDUqkMSqLcb0tYEiklypJK56Usk5Ko5KWSZJv1ikhWpJgzQlIBuyBSzkuJ82RKyslpSUleKlJQuC5LQZkGrCMtaUkKTJILOSurgF6QsqQqGckmcvp9spIRSaQDas3LVHFSJG3bsyxFmZIJbQ2TlJSkmZPuzrQIZvSKQUE6mZFyqSBSKUsyDZEURSrTUikVpJwekLHikCTSAzqbBGtZKkgaqIe58YSVpKQzGaMOxo74drkiMjVdkL5eGFZeikXOTUs6nZFEgrnYAY2C2Z7vm0hUBK3P6ABmyLsBiB0YXeCIGItSH0+Z1fGFdeFUxoS/8JUyFk4clUpiXCqJvO6L6npIj1SkV8rljJQKGeEtpngU5z8tMC1ewI6Pct5CmtyC001o1L7s+gaNtbPXKvq+ytrelzzrMq9H860BLIA8pb9h0GFAkt/cc6XjNJRUxJANUvz+llPMj/Xrnjk9anszvHBxWSd4gcGJRZwD6EZDrJNIEnmyUpFyuRgpB0VJ6tY0JaEi01KqlKRSykoykZNUqt/2aQOQVsrFqiBlzwwVW9loW+OyqHsj1Hj1vrxDE2q1t7rLTdGSFqpqSkWSpYRenormbSgZ/fh8lNChN38GkZIDqWRMtaiIFIsipaJILmfXc4oKj3ota5CQSqoiE+WCJFJpSamAwtWRCFopS6LM+48mrNcxGfgPP4q0IqkepVPfr76PzPJW1n3r+1j3a3Wfu/DE9SoN6L5PlEsq/yvv0pfH+sIvklIqw1dN+tHfsFfGB/iD98X5fK/CDK+yKvTojUSgI1X2KiLpTptzdRbD1MgsdglA5w2Vy2yA6IWZgG1AK6MiMiHlykaZLmyQ6cKIFEvTkoQYEwlJp7OSzc6X3tRSEVkoUplTI0g2YWJMRMZVELCtygbqEyn1SrmUkFJ5SlJpwJIdMqmCQ0k2Sb60UQqlMZmcGlHGCTMtlSoKfGz8bLZHUrk+qaT6JJ3plwEZkqTkJKUQnZZyOambcGJiQnp6eiSdg+EgJORlqjQh6zaulI3r10lfIi2ZZEYy6V7p7RmQ/p5ByWX7RNIIHtFOzE9F1JkSSUbWCn6nB/SZCwBeCcZWlkwqIgYFc+ZcklQaqk5LqQQ4JySVzkoyCewXpFIZUUaHUCE694hJlZNSKBT1OWvIafeGOSqjEtaO+05IuViQQnFSP/dCHzCydKpHkkkYTa8kkr0iSdYfcOcnhRwlmP0SqTGR1LhIYiQS3oyBILolKjznHJFyn/6tWhhEv0sBeo0lNfOXN4siVtBOdhLlnVRhjQMwciEg+iTiNdG8ZjDt7gyAznpB21isbP8CUDbvqclpBXBoPJHE8laIQI2/+QHUORd6y0migkKQUryH3yP4sue51iwi7L1Ig4/WpFIGuBgfAHSV2N6LWQlcQDPrlK2zgXseetI7MmM4CzwQIIvwExboBgMFROitIOVSSfLlgqRyaSkpoKFoIOymI0HDQA2aV0zmHKxx/FRYA1NQSpJV0VmFgnJFsom0ZJNZWz3XxhU1uc6EopoZ0PtgzGwFKhQKDfvK8dsExjRzVsnL1tnGdiudquuRdS4rAk9t6I7J+6njBYEQhMVAn4PxVfiNdPuqds53nQJyp9c3yI6VOBG8UQRo+//QLBW9hEBcrAXldPZABrKRGVY3IJumKKk0L3VCREakUF4nYxOrZWJqvRTzowrCSFgl1WKzMji4m8wd3FdySUB9UColk7oSqaKUyhulkhiLtD5gC4KFePnNvV3DRJOfkKnCRhmfXC/jE+tVeEgksRCY+S6fz8v0lGlLuVyP9OQGRJI5NfcnUz3S0zNH+vvmS29ynjIH7mamJyTkKVnx/O9k5fPPSnFqVPr7cjK3p0dKw5NSnJiWyYmCVMopyeX6ZHBgSAb75iiYcs9SAUGgLKkkWkBFkqmy9OZSkugdEBlYLDIwR2SgXyQZmawreZG0EQImSQjd/k6o5J6BYJNo4VgeEJiKERNwhmhuiWLJ9gAauQG+a+ElKeLKKI/JdGGllEubJF+Yknx+UgUINf0r4KYkmzFATyV7JZPqk0y6TzIZ1h5g52cw2pGjUpFhyavgNiL5/JQKT9ncPEnKgKSS8ySTmiuZFIJTr5RxraDN6PI22iZrmzwecHa8hm5GxBqNNfrL9QkbsgkcfKsK9FZW6pqeMoar7ziZNOtL1c0RrOxOCehmPauZwdAwPWbALA5TUxOSySYkrUDBudNSUjHRABpYMyBkT+ZEKn1SLrG3TCBA6E1gAkYYiCwjVX4VgQWAXkLTTUCbkWVM4TIfiRX8zVxtr5kebHyBz8x8Dz1GriVsbJWE8plyAf6TMuucApG7pZh7ntlFpWEMyF1EQflIlBOSy8CHmFPkVlSax54Iv8tIRob0d6oskk2mJKnWQTdgoCXDmw0lVYdWdo12j0VVJQHT6husZOYasn3tNKiGimir6x6XaUmgaCXzEa66+89B3VbL+DRKCXzMFCYpmxCBpVIx2QG76l+IkL0IP0JgQNNxt13gXmlh3WsPKjvDv8Z77HANXSXNrT3UnILpMNJFdcPmpVwZl4Rq1mMyNrlSpvJrZXxyreSLmySZmI4kTfy3CSmU0tLft5vMG9pH+jNLJSnzpFROSrHIONOyaewFkaRtmkwmI7nsoGRSg5Ko9OnGgE4KlQnVxCcmN8rU9LDkiwgNE0qQPb1snIoCFRprIY+0nZJ0KiPZdE6SpZRMTRVkYroi6dyAzFuwuwzO3U3KkpOpybLkx6dkamRMpodHJTU9LTmk9alJGV2zVkbWrpWNz66R0lRBCtMwjbT09w7KQP9c6enpk1QSrbqkGxahIpWuSCpZkUwmIbmejGRzOVm4ZKn0Dg1KdreFIguHRHqgmmkplguST4lMFQuS7umVTKZHCT6TxIoAcfDeEGYmpSBTMlWYjqwPGclmc9KT6lNGh1EYBm+gg6OgKIXytOTz01IujcrI2FOSkHEpladVc4dxqeVRAd2YkmoPiR5Jp3OSSferBQKLRDo1KJnkkmjcEZkuDMtEfp2+i6mpKSkWRHr7Fkk6OSS57GLp61kkvdkFkpI+xBvVPnBJtCr/+GIEdLNy1EpphuRVY47GiZTfavnTeqHGI7HjAvwc0B3MVVN/EQE6+632jB7LUhM8oWGLHplSAJkuj0mhOC6Jcll5fLGc0D2ZTQ1KSrAE5aSiJnfja7UYE9caE1KumCkZ0CVGwSxSmNZVZDYNWi1909HfeSmW8qqsAMO21glJJ7KSVeWC+zlYRYAVwbCZ9R11bOxCcUpdawjrw5OjalDIZnqlr2dAelQwMbdDtEOq7gVzMTBXBHiEDPjAfEmUEWT0ad0ZbjKSSsy+FgkpQ8+JmoONK1QMwb2nVodIKA3A3AE9CmuobWU1neNG3RBZUBEwmJ+77+xUs1wwB+7kP5GygnRRSdu9kUh00u7EcLdEZJvX9eX6nAjWYIQ2dnqmA/yKxLOthb9m1+0EgN6BiIM0qNIwe6kkyTQvYVzN7FPFVTKZXy1j4y9IsTys4CHJaUln8OGatAlwlys51dx6c4ukv3c3ycoChEYZn8BcvknWb3xeAT2ZKkomk5Zspl+1xKRufDZDRU3F0/kxyRcw+U5LKl2UbA73SkK/M828oCb3ZAITEZJeWhKliqQLZclm+qSc7pF8JS0FyUq+nJPRyZKMbZqS0lRJekopyU2XpbJpQiZWrZaxlaslP7xJZKogc/vnSTadVVN7T98c6cnkpFhOyuTEtExP59WUx7zTmaRuWpWK1fxHAFxeFszpUUk9NzQoC/fbQ/r3WiyVvpSMlPMyWp6SKXysmZSkUhnJZHIy2DeoP0j9pXJexksjMlWYkMlJnhNCT0tvb78M9M+R3kyvZIXxuUNepvOTCrRT0xNSKADoYyKJjZJKTdRAPAljM98uR36adwrqILihqeckncJXmZNUok+Sqblq9i2WEQompFhBkMJaAbHmZGIyJbn0Ahno30MG+3eXvux8tbIQtwCop2CIjT7PgFJ2dkCvqUM1YDafr4G6p52F5vD6Z7J1DkHdwdw/b8VwSkVjxlWTexU8IsuSX7xTauiuN6Il2tO6BmumdDRk4m6mJV8ZlYmpjTI1gTVpXEFYnznVJ9n0oPT1zpPe3FxJu6ZedXa7BcABw+zXrvO6nm33RvudloKMyVR+VBWDfGFMFYticUrpTe+bMgE9I1lZ1LubpCpZSaRgOFjOUDQAWsDHwdTuMlUYlbGRTTIxNiKF/JQkiwXpSyalPJUX3iNKwNzBhZLGYkdsBBY2eBXxA+qSKxjWZ5Mi2bRIGh6ImxJzNkQ4beemUyJ9uNoc7LLqzihHsUMa+YT1oFyRnnQkHDQRKJlzEZNg4NKp24uJMUnIKinLBpkuTqmVr1TifZmroipkJrLquksls5ISFBMX4lknt/DxniZ1/RGmypWClNVFkNHYCPh9Ss8dECn3ipRx+SXNktlR6l6nAkE9de4SgK4ummReUmkktmEpy1oZnnhGRsZekFJ5gwJyKpmXZKogqTSSoEVUlcpmci+WcpKsDEk2M0ey6XlSLiVlfHxUJiY3SSI1IZUE0nleNwhgkkxkpVLOKWhY2gbsENMNvrKigr/+xg1eLijYTU1CjCnJpHt0c+GLrhSKksmXZe7c+RocsnbTuKxaNy4TBTZJvyTLORlM98v0hgnZ+MwKWfXY07L+6eckM1mUfRYtlr2X7iWFSkIy2T7p6x2Q3t4+yWX7JZXBh5VWaXjJbrvrHEuVgkxPI3hMyvjUmIyMDkt+ZL3IpjWSS1ckO9Qnmfn9UupNSaE/LQNLF8jQnouk0pOSQrIs06Wiau1YKfr7+lSzwFy5cWz9/8/em0ZZdlZXgvuOb44Xc2RGznMqBykllJqFRgRIgG0EwqYwtrFxtd122+X+5R/+31Wra632Wr1M2avB7S4bDLgQQgyyhQBJSEJTSqmc5zkyxjcP97079drnu1/Ei8hBgAQlGb21Qi8yIhTx3r3f951z9tl7H4Sm6gHKfSCJzmaVnobruki5GdmU7IVxwxH5UNUjWwBMcmqw2ZawTZjs6wtJS0GQPLyYRMhRy/5XQlhSGTcrQVcSMglgJPoRMbBCSTYY+LkJq1UD2fQo+gqrUMiOwzUVV4HdN+l5Ckx6ZWLLuzGgq3uhArpA4FL9JB+X0HpVhXo5BzmFq1y5HSH3JYGWe5MAdcSwrk16jvKDlz+43vz6vp31y6W/S+lXFCVOVWcqqJIzE6MlAb0bVwV9axN98+oIQg8xW0Yxge8sbLcP2fQACvlhZO2B+YDBNLYTsO3H84CJDwlr7M+TE6JIrApKZ3WpYGzybrwOzx7VOoLB4NJRwVw4K0wkDAnqbmSjz+iXpNS0UjCcFKxUHpabg2lmYSAtCBsPgigI0K41UCuX0KzW0G234HZDDIYmvFIV5XIVQSdAKpUTLg65RWZsYnBwUPgt3I/sTbP9kMukkWHAdnNAdhmQ7wcKWaDgCGkXloL1VUOD75HVviv7Tj0nrTm+F4MBtIuQZLYeiJ2W28RLNL+h987xa/zdJhpo+SelYOt0Ouj6LXW+9AR0ntkmeUZORs5eoimOzcDO15KGicEEwWhJIuUHNUnYglC3/5gM5KQocK0RuPYwgKIK6mqZX6Ka+tlW7L+zgN4rdfjZLgR/2kIUCIsLptkGzApCTKLln0OtfgZN7yIc25NAzt6UMDS5cOYlXCTTmfADE3HIzI03WJFafJ8wVwu5goVIqj4F5ZjsHbP/GpE9nhyYAg+z16IgnygmPEbIPpDAR5id1SuDkm1lpNqVvnkUw+GhEJuo1D1MzVTgeSYcpwDHKCDqmJg5M4czB09i9uQERrN92Ll2I1YNjsLoBKi12rCHh+EWipIU9BcH0N8/DGNgCBgcAtJpoEWiXgz4HuDV5dn32pgrzaA+dRGdc8dhddoChTejDsqdGrqWj8GVY1i+aQUKY/1wcg6iNNAJPXhhG5HJKsFCbAZoM9O3VTbMBIdZt6oMbQkmstx7IGAhGDHgJh+tRlNYudJf1AQtg5tbbXDXJQqSkGckeLDNYsjfkoDlOgqyTK69/AiDR5wCwjziuIhCbiWKfauRNrh5M1IpEIo0pQev7ueVHv+zA87V94RkUD0yRFWZ9wZ0XTnLwTYPh6vfukAGU0H7kp7lTxHQpaWzJGFQgVwfVO9cUpyQaXksyEvktWRPlj3yBkLUEaGOtkcuDAN5FWHcEgRO1lpE6DpGFKRgmVlk0kUUC6MopIYlSWQwb3dbaDQq82cH17dFAqvDwJJRZwNbVSFVInxuCb+HwYSVOVEnN8WAqIJ5gmMnyUEMO3YQtwzYcQaG5SImY9zk36YCx5Ezql5uSVvJjkx0m200ZkqozpXQqtfgtHxEp6fheGwJRrBJaHPTEtDTqSxcx1H7OoySQKn4QJmUg3Q6Bct14eb6YRWyKC7rh7F6BBjNAukQrW4VpU4Ddj6DMDZhxiTr2Ughg6yZhWumhMDSjWsI4o4k/Loa53Vh4cAzIiV7lGtVcQiI9jH4c91FcVvO+dhoJUoERdPTpFqJt0LWVLC7oHs2AzQRPlbeGaTNYTlPiO6FcQPdqC5JFe8BQYcwsgTBTTujyKZWwLGXwzFHgZjI3nsBfZ6ApA+PtyOgmyItqCGWYH4GDe8MWt45+GEFltGF5USyOHjQhT4zaxWI+UHNIg94ElmigEFaQbvSx7VC2VQCwwhphYGLAYbBy5IqWw58re1OpBkLBBgDntdNAp1iiLMaVAsrDZdyD8NEea6M6YsldFohBvLLkE8PYPZcBacPX8Cpw6eRRQZD2UEsKw6jkMoKFz6fzsDuK6C4aRPyy5ZjcHwcYCBncOIpRaiKC45BXWswhEGbSC5YTk9PAhMXcGrvHhw7dgyRESDfl0FsRqh3KmiFTazevAJDqwYxvGoQcSZGM6qjzWrYCpW0W5IpdXhzk3FT8jpzw/D6qh7hQqDpZbBTmmcjI8iFuK2R1SvEPcVB4TNZ/vq6y9+JmYQlDGLeE0f9PzxolOyHL8pB5GcQhzk4zhj6GNDTa4S4FBOREamKBdtg9c+f//cb0PWhNh/Ql4yl1LMKfl7Ine2kRZB7Ety1HGueI/OOrNB7AzoTdiJ8LQQoS0APUcHExDH4YQ1hUJNWWjpjCReFPWhpBzFxRBopN49i3xiKqWHhjrTjNhrNKmr10nxyL4muVIspad1J2yr0JaD7hIsjJgssPsiHSchrorRhha9aUQsJJitUB0FLPRsM5KGFTmCh4xnw2rEg4H47QsbMSEBvVxooXZjE1LkLKM/MIKq1sT6/DAPpAvryfXDslNpbQSxnFtdMX1+fMOKFUxRqhIDbjN9XyXmLiYgbIre8iMGNo8it7EOYjVFn9e0aCIi4BQTdbaStDHKpPArpPtgpGzWvIkUCCx4mN1w3jmNJYsHnjMv2GIskyPd9n1wk9UzkwverokCwbSKDqgWqEDt1zttMdBiwQ74nnhtK/085JQu4lDmoCgApCInKeAgFFVHndtc34ZgDSDvLkHJXIW2vgGOOCdE2UTv+6lXoJIHIwSI9FQXvLRhmJCxhRWtUpYNmR1yO+rgIe2EQBoRwjRK6wRnUvePwgvPw/Rl0/SocYWvzVyptqTDHk96OGMDYKtsLfGapOuA60nNmr73tNYShygpfM69lU0mVvmA+wQUUSfW/IJngz3HhMTv0uzE6XiDkrlyuIFliN4wwV6pgenIaduhizchquN00Tu0/jTMHzsErd+HXI6xbuUEIMKMjy9HxQ1iOjRtvvBG51auBTesRd7owaACSYkXuYf/Bw9i0aRNs18H07Az2HzyISqWCj3zsIbgpG52gq7JfxwVaXaDTQXh+AgdefxWnjx6G36ogkzbhuAHmahNYt30lRtcOIb8iA3c4jdnWNMqdCvqHBwSmM+dZzgtBnddcB/NeFrSu2LnBiK6w5xhHihgkRjxyaJHtq5aBTgZ4j1RPTJFYVPbcnQ/oEsvZ9zMcQVuiIIvIz2P1yl0wQBi0KERGbmJJyJJ11JtQ9sLLlyOJ6aW32Ozl7YXMllbkVxWhJO0JLQNU6zxJMhNkRBvD9CINva9fernJvruUVfzm/Jbeamjxa19coWtHMP0ar448vH3fvbqIRxH4qMZgtec47Jk3EaKM2dpJzJXPwHFaiMjLiYn0hbBdhYhEflf2L5N0ttAY0AnnShsoYvAJJJAz+JOERtWFkqGxMrRlzTPx5X7UlbfSeCszLPWsEtV6oyZnVKFQQDqVUe2rLg8+EvLUORL4BoKugQ6BuEYM3zNgBiksHxxHZWIOZ46ewfljp9EqVZFxXIwNDGGwj3whBw4herYeIiCbzWJsaBTZbB6rVq2SPcwiiMGXG3L24kWUK3MolUpozM2gP2VjbvYi+kcK6Bgt+K6HzKCL1ICD7buvQdcK0fAbAv2bKQduOoU44RDx9fuhJzk1q2iuY54LIp91UhLQWVFL0hMolEB/X1A7I4RrcS8z0VBFgyoMiPYla4gIqKBTCukTMx8ifKKtdxD76n4JiZn+IQ5RVcYUVdW3WhC4PZNZhVxqFVyTxOmRhBSt+YZvReny9p4fv5Qeuj4o1UGy0K+TfxMuXdAiLOxkqXx7dApXcPiI/Bimyw0wg2bnBBqdE+gEFxBFFamu7cR5RPdKRYJFuZpcRxI4POkvU+2mTAzYc1HVO7PQbrc13ydXfTBt8qAsjZC8AAAgAElEQVTILb1e1+z9CgoQsTccSsBnosCsUFXnhH0IIZnodkI02z5mylXJQvPIIKz5KB+fw8zJaYQlH26YxoqRNSj2DaNUayJbHMTKjeuxdssW2Js3snyFl3bgFPoE/gq8Ln74zNN47bW9+PjDD2Pjxo14Zc+r8PwunnvuOYyvXI5PPfKpedZrGHSRIUzn0XiGXMIWLrzxGg6++hIa0xNIu13Yro/IbcHsCzC0rh9jm4ZFqt8xPdgZaldZMUcJBEZJnsqMhW9gU4uukY0E+hJdLTef6otbUVaujzp41YbUwVwlAsyu+XuVwYa0K4T9zmsdIDL59xLDFMpnrBxssw+2OQQz7kd/cSOMqAjD6EsCulJFJK1fmEJoWSCG6QX4bgnoSkHhJ4fZgh5cQ+i9pLjLJSS/8gHdUOuLsK1lEnKvoh1fRLl2BtX6BVj0NzA8GAalUYoXI0l7sib9SCXsQpwyyF1R8jElqyJEHUvlTe8Lfp3KEyJ0yryGUG+PqVLPWtT3ivePe0gY8Vbi/yA6czKzTcxWy+gbHEDsW5g4P43ajIe8O4hiehBm4OK15/eiMVdHbbICw48xWhzG+OgYsk4KrSBEWBxCYXgUgwNDGBgYwOqVa+AODqrDUNA9JsniKqMe7SZQrwtk79VqOHPgDTRLM2KNNTd3AbbVwfBoDm2vBCdnYHz9GEbXjiEzkkOl28Rsp4bAMWFn02LUxV4+UUq9TnuTSu5zenDo80WfAxKwk3jgWEqnr9e7Rkx1YqvPDbIdFmyikyDK85jtCZHQkycVSOtUOnyWUtb4vo18ZgXy+dVIGcthgChoH0z6WST6fH1+/Hxp6LswoC9+o1zgqj9qU9KQwDi9B6i+WXxeVDXoIN9bxfs0SKHM6gJqrRNoeccQGjOA2VBObSQ8xQ4Mkhj4nGgJxcHN9BEZ7IupICR/a964QVf27GHRQS3ZyD2MS+kvzUsu1M8reZovH4SZ4thEGBiy4UlYI1LQqHuolEl8IWs0g/7sIKK6jzP7T2Lq4DlYdQPD7iAKdhED/aPicJYaGMDOm29B/vqdEPcX6sa5y2xHKgy6uVXKZXz3u9/FgQMH8Puf/wOsXLkSe15/Dbt378Y//uM/4tiJE/irv/or1f8muMTMm1U6O8tE48WHxwemLuLInpfw2k9+hGLRQa11ER2nityIhZFNg1izfRXyI1k0/KYccAqdUAFWqmuBMrSZjtpsaoMpaFslRT398EUMVxW4NbxIspzuwWtoV29echgiQ5mbkAvBw9RxisimKFFbhpQ1JixcBnSyU0W/q1u6icJG6dAVk/bdWKFLdzEx6pF0NOmV6/Xcu5feC+iXHrlC6iPMTZgVVfjxHJreBTSbF0QlQ+mraRMGVzwN0rN7LUoJjwukS/Q94llDONeeV22w/00kSRjTglKyQteBn50xOiPpaNlb6TFzUHtEiKFUwLDqDwxha7NyjUwD5VYV9baHeqmJbjNCnz2AjJFHa6aDmfMlHNt3EmE7wEBuEKvHVzHlRb1aQzFfwPD6jchv3oL+1WswNjYGN5MQvch5CUIY4hBpYmbiHJr1BoaGGPxJCpODThCCzsVplCYuoDZxHucOHUBQnkHRjuA3ZmEYbdhZYOXWcYxsWYFOX8yyC41UiKiPhl42jKYHl8lJj5cB1y7PUTG1Sng4ej3Pn9PC+SCpboFDwsRDB3LNHdF3XFQvPQiW2hem8AtUgREkjnncUSzRaRJE2H8Afflx5N2VImmOUEAQZmAZeYXYym/9FavQ9WGpWLORBDvpsyYWfEthu16Szbz1YXJYKdF58iHXkuYFLXT8M6g0jqDdOYnYnIOdIiudxgqKIGWQ1SXBnU5NYnuCiG5HEXsnCt5SNznxXmaWTY2p4yhIhvCaKuEVWzXp2fK96IWiK0/2kQNmv+wbWSnZ7DRGodaz241QLlVQr7cRdg2sGN2IxkwL546cwflDp2BUAyzPLcNQdgh25CLwTYytWY9rb7kF1jWbgT6Wx00gT5apkk60Wy2Bxvh3f/CDH+DIkSP43Oc+Jwv1xKmTAs//0z/9E86fP48//dM/ne95wkmhbQJnL8zCbIcY7x/AYIG2tgAm57D3uR/i1PG9aHkzgN1E26gAmTau2bUR67etQTtqoGsR9ub7VNpYqgh43XlQdbre/IZUEVOzrZUJibQkAvYt9XVd2HTqmi4wrJfCwSqok6GsCIqs9kly4QbMZ5ahkOXhNY4gzMGIKTch6XGhm6PNtGi2826u0MWbI1L7SSc8ui+uW13zSVRyur0HuS8Edl47m4RZ6Z2X0PDOo9FWLbswLiMM67BduiXy0A8RB+ocYFCWvq2rEBJaT1MdI+swSaoUEZfyJ8pHVdKrg77wRmLuF2aUlwsIKqBzjWfSBSkEaB7Fs0QH+LbvoxMFOHb8JDo1H2uWrcVgagTnjl7E4VePYuZ8GWlkUMj2Y2x4HMUiDatU1bv1mmuw4sb3wcvmYBeY8KrXMT07jRdeeAErxsexc+dO1CtVvPHGGzh14iRGRkbwkY98RPZ0h7bP2Wyi9IuBUgnlE6cwdeAgZk8eQ1iZRiFtotGZQ5jxkVtVwMiOlUivKaKZC9EgUdmJkYkCWMECr0n1wRVqouNEbzzQybwK7Fq3r8/sxDWyh6Spzm/lOdJbfIn6gyRcsvcTe1ghOouElRbieVEaFYsr4bpDSFGeJ3LXtChrWKApf41fwYDe20MnxCTuZcy+RMbHhasHHCz0AC+BTHRvcGlAlwZMHX73NMqNg2h4J2A4Fbiugsd0QEecVptNG4EbXWFrS+VNZzLp42gJmvo6mztko4rFK6vB+YAeJ4FLub/prFFVkszUtTcxq0b2y5RMg9l1o95Go0HTkwipOI8BjOD0vrM4efgYwlaIodQA+jJFZB3Vk1uxegOuuf0OYP1aTLzxBpzhfoxs3IDYMXHkxDEU0nkMFPLIFpSe8tuPPYbXXnsNf/EXfy7JyLmzZ+X5q//8dYHgH3roIbjZLKIu37+FehzjO9/9HrJuFh994AOgT0J7toWMaElTeP3Jb+PY4dfQrF+EYbRQb06iULSxbfsGDK8ZQDQQwsgqfgGrEEpqeNDxEGPfUIiH8z3anoBOToMRIAibQvhZCDoLPWC9eXv7v4sCe2wiYIIWKx9t9sdtux/ZFAP6GgnoYUSrV6IZVBbMRzTECaOeDHuNJ/7sFbrK8n+RjzfrofdW6EsD+lKi28LbX+iNK8hdfedn76Ev2MZeeg3eBT10EmLZ52b1jSY68SxqtZMS0NlHN+0WAsoqHTLAk9YSme1UqzCgOyZCkUuyvcbEUikwdHBkj9dhzz1RbQiKRd8MngcilVRJsOqXL5EHJj0hQb5ThHdJdmPgoyTThucFqNSaqJRbQGChPzOAvFXAhaOT2PfCPtQmmyikB7FseAXyuQF0QqDtB1i7eRPuvOdu2GtWqdab68Jjiyw2xR/i1KlT+Jd/+Rfccdvt+OAHP4jpySkhpkpQP3UKj3ziE1i2bJn0ogMjRqPTRTGXVu1/1jYnz+PMG3sxefQwZibOIp0lzawuQb1vTR/Gd6xG/7oBdNwQ1fYMci65NJSzEt1TRjv6zOhF5nq5IXqtESKXZMwI1Dl+GS07zz7V/liQxS0QRNkqbIv1TEz7ayn6CjDNPumbW9YAivm18j0GcZG5yjlDyS5jiZqq8dYeb+/58UvpoRNil/Bo0owkEM2gkJyMWOnye67IUsikt0JfdFPniXOER5rwu6ckoDe7J1SFbqsKHaH2/VZ6ZkN8iPlBRmmEgDavJEvQbEWTUZLqT3q8ZkYRWJh9JwtGWKgJcUvcmwSyScw8BNpJ+jUMOKzSzRT8boRarYVmg+YHjPo20t00SnvLKJ0oo1X3UCgUpZ/On80VBjC2fDVufeijAHtacYSv/o+vY+O1O3D97bdhrlXHV7/6Vdx7++3YuGGDSEz4ePQb38DLL76Av/zLv0SB1XwYScV+cN9B3H777RgdHZVNHDbbsPIZYeJ+9Wv/gnyhH5/4xCNCXGw1unBtymto6+TjB48/ipMH9qAvHaFbn0V55ixWjg1i6+4NKO4sIi6oISGtVk2CejqtSIVSuXAwjDz0wtV6cuJVlPl5iS1mEsh7pj7pjFpLT4SMlAwZ0cGL/ABCkOx3kfRmmkWRmOQzq5GxVyCK+5OAzsw/CVzc3IYamENann5tP3tAV0nfL/LxZgFd8TYSb3wNW2rSZ48DXG9StLhCX1jXP19A74E8F12Id0NAZyDmOaHmCbTCCVSrpwVyh1WFk6KhS0KKlYqQShU1IMiinpqmLEZbgrH2RpDALj9LkqfyplDnRbL2xE+ByWVKoHkFueug0BscxFxjXjEitqwsKkJFtG00WmhUu2hWI4wPr0YqTOHkgZM48uoxeLMeRrLLMNS/XEyw6HGRGxrG2m3XYOO1O4FlI6ITb7QayA8MouUp2Rjfz8zMFP7+i1/CPffcg3vvvReHDx2Sav7Y0aP453/6Mn791z+OHTt2yECWIPBR81roLxThNz2kOJSJh27dQ/nYEbz03LO4eOEk8n0WOnEV9e4Mlq8ZxnU3b8PQ8iKqnWmEmaY4bQqPIeHeaBthXjGxgl5k/9qD4hkRUg5nSiSF2WXcEefbtj3mL6omZBuU1XlbEebiPCIm/xiUVl02swKp1AgMg5V5Gl2GDErf5O8tRCyu8jenjl7thHgXBnRW6BKME8i9N6CbApssLGR9UOvgfbne+sLlYXXmAFYLfngKleYRNL2jCDEDw1JQrks3I26gMPGCMujjToIKDWOY1fUr0xIJ5pSIJNrexJks9JUpgrJCVEM9lE1jkhkmyYr2HhaChfR0mRVYoh4jo73d7mB2piLBOpXKoNuJEE75mHx6Ak7VhpvJItc3oJzhTRurNm3GtuuvR//1NyAqV1But/CVx76J3Xfchq27rsXZiQv48pe/jN965GFs27xVFJrclM888yO88Nxz+Is//08oFPLw2m3s2bMHtmFh7eo1olfPZLPottpw8xmg08B3vvkojFQad93/IaQLwwjgCFd/rlzG2MAAps+dwtFXXkZ94jRQnUVregJu0EVxVRor718De8xEKs2qQRk78HMOIVLsVCVr0v1zgcmT68NDz03xmqqBNYoYoz40RCapQMJS1QNutEsXYVAvYB9f9c/F7CEuiMSkL7cW2dS4kFhkOMv8BDjlAKambDEcJwSln7uH/j83oDOh1ETE3j5kb8XdeyDK5z1HEJtPCwiKqhIv13e//JGkLWOvABmr35b8d+E69SYXv8hkaOk1uORvyZ73RHvOXnnLn0C5dgqtzgQsuwEn1UUccrATWxpKykUTl14zIsPmSa8mDco5ohPXZJQvteWE3lUlTlieHgrk8pAc5yjttT5z5v0xFtpAix3/lANktVpHu+0BvoOitQJRy8LkyYs4sfc4vNkOlhfGMZxfBjPOYHq2iuXrNuL6O2/H6K03A2meZQGaRheOm0az2UQ6lYIrRlERpqen8Ldf+ALuvfduqdIPHjwoyN7+/QfxrW8+hj/4g89jfHwcruUmg1ZCTJ49i4OHj2Pj5i1YvW6jgrCjCGdPH8ezP3oSfquERmkCneok+jMhtq4bx5b1K1AYT6OUn0Y3zeufJDy6aEraFrw+vf3zpQWfmNSI94X+Deqc12tswSdBGfuob2oSbFdIfKKOiQoIOXkyHkHWXY2+wlqY9picJ3FEAyuVq/D2qv874UQsGhr786zmd2FAX/w2KeNQJgJCaAhp/aeyUWXcorSE+rl3rJ5mM6tLqn5esjqbZgznUWkeQ719HEE8ndj4+ar/lIz+FNmI2Pl1hNWqDpuikk3R6nHeU1kFIGZkXRbyBhmPimGqZVXK0Yz6zGQ4RULgC4NIZCRdnz10QjmO9M4bNQb0KqzQRiE3gCbhssOzCPY1kevmYeWzMDI5eJaN7OgQdt12O8ZvuQXwuzQkl9X0n//L/4Frb9iFDzzwITS6LfzDP/w9rt2xDXfeeqdcYj/28eNnnsZTTz2Fv/jzP8fI4DCe/P6TeOaZZzA6PIK+fB4PfvgjGF2+HGGXAyYicKrCE1/7ZzjZPO776K/DN1OYqlaQLQ7J6IVGq47RbA7NmYt45lvfQvviBIo24M3O4kLlOLZ9YCMGNhQk4w5NHz6HJdiUAakeusytompA5hBy7xkgM9hPAlE+l1EjaOYNIHSFo3pe5CLojF2TZZTOnSqEEAHNQGToMUej8rDKC+TeX1iPfGqlYqWKx7YeXvFWA7oOh/p0eHs35NIj4c0qdBqS9EKT+lrNVyb6DOtRiSz1Wv/VDei6B0vzpRoanXOo1E/C8ycloLtpX6YQMilV44E5y4BkKHI2lMwqMpQda8Q2Ww/xSrXwiFz5im9jKWWGyGMDrh1rXpOubtFiuZoOGwvkMMX/qZbrmJ0tiVlVwRnCqLMGZw5N4fiBY2jMNpDh3MZ0P3JOURQfmcIAPvTxh4HNm1C9cAYXGlWMbVgDpz+PiclJnDtxCjuv2YaRIUrYQpw7dxb/z9/9HT72sY/hlptuQrvTQblcxosv/ASnT5/GX/yn/11ebbVSQ7E/B0QennjsUew9eAS/8anfxPqN2zDTqMFNp5GzU5iaOouXnv0Bzh/ej37LR6bbRFifxaZV49h1x2aUCjPoFjxYri3jWLuxD59T4BJ/C5smIyQiElLnc/J1Ent5ZnQ9VgcLjoRqLPCCFbGC8hVRl+1A2Res6KU96sOxeX4TCSkgCtie47yH1RgsbgTMUXRaLE6KypJecaaTYTZUNzAdfmtOKm93y+6XArn36s4JudPPmwvVFns/VaGLTlWGE1z9WZPa1NBb2iW2YTkeOsEUpucOo9k5CyfdFoc4cfuJIvk71C/LtgloSKBHINKSuCCTtzRTWyUVWrdI9qqaHa0rDU3GkENQAnqAjEtfcSUvYU+9G8Ug+Z59q1S6X0weLpyeRT7VD7RMDGdHcHjvEcwcOIeRagaD6UGEmTSiYj/qloE7HnwII2vXIbN8HDGxHkcFuf/6f/1X3HTLTXj/++9As90Q5vru3Tfjhl03yma8ePEiXnrpJUxMTOC+e+7F6OgwvvKVr6JarQoR5todO7Fr1y4ht8j7CH1YpolHv/oVZIpF3PvABxHb9JKPZXBMrVVDX7YA+B2kDGDu7Bl8/9uPI23EaFeqqM6dRS7bwvtu34zB1UW0U3VYgzECu41Gpy6wvchMQws2iYmcOMfhLAjQJYchCpF36c6nCHJqk6lAqTTn6tBT11x9XcPwKgunYkJNqVLOfdSt9qOYX4GB/DrYGEOMPsRRDjGdnQReV5OvZBykQNJX6oEtgYznMVM1T/zt24g/fQ/u0pZALHaX871zsblcOhzlSoCgrpyVvatOCnR1o1CPN7N+ffMKXWZKCzqnDtreR++9/Hlqm5/m/7lqQsR1J4hRC6ZTRTc6j9nyAXSCSVgu7T8byaRPEwa9u0Vmq84Rnlnk3sSmMltRbbYFGauSWFHTvKDSUFJOMuCTaWghZxX0zqZXML1qVamgw33L5IFz5/2ugZnJMmZmSsKvGS+uRvtshJ98/xUhy6WdLNJi3VoUrs7wslV44KGPorBls0Sj7/3rd7H/5HF8/k//GIEJfOMb30Cn4uFP/uiPRXnEx+TkJP72C/8NDz/8MHbtulbeF6v0mZkZrF69GuvWrZOf4znHMaquE+DgoTfwT1/5Ov74T/4My5atTiBpE36nhUwqhfLEeRza8yJO7n8DdrcOrzIHJ/Rx3U0bsfHmcdSMEjzL43RjhJmAo57UFLQYcEMbFlVCviHT3yh14y2IHRWcOeGNOnldiWurY21ytbSiV2tQ+51EtL9HQLJjREvaHKKoDxaGUMisRj63ShUEEflJqmWrDif9iUIW30mPd0ZATza9Pkwu93zZrzGgmw1YVgftYBqTM4dRb5yVzWi7HTGLSMlgEcoTkoCeWGOyJ62yNWU2cLnH0gNHVz29EBBRBjq+CbWF09TY5+Kk7zBGk6o0K4upqSo6dVK28shFBZTPlTF3ehbeuSr6ajGGi6Nokd05NITsypW446MPITu2nDNW5wccdNoe/uYL/zfe975deP9dt6NUmcUXv/hFfOShj+OardvmzXrqjbpk1KtXrUbX70ryxIDOBS6yk7wizwlRMYpRnZvDj370I+TyBdx8x21IZ3LiAU+/Yz/04VoW2u0G0uJjb+HY66/j2MH9KE3NoDF7Hmb1ArZesxzLtw/BHbcQD3TQtusIjQBpNw2/EcIOOF7RlvnzvhGhY3SFHc+DMGO4cHp1qEl8m2cKy+HH3uEC6UXdF20rq8g0NAUi09gwcshnR1HMr0HWHYdjjSGOaQFLwouS6ElApqeAIDx6qtLSFfDL6gG/tYDO4T96LKdWDvRW4JcmHouDqg7av5oB3UqUaF1YqRI64VnMlt9AJ7wIy2mLFauai27DoCRNj2mWwoM8DCJFnJOgAoqc9Yl6g5/rZKIXNu9Fm0iuk5aeQbRJ9dmJbBERoBsae+YcdEQOTrcdoTLXQrNKBzOeNym4nQwOPXMCrp/D2XMTSGVyGF+xBqVaDfn+Idx21z3YuG0HrCGy24Gnn38Wbxw+iN/5/c9JkfD4Y49j4uQF/G9/8mcJGc3AzMwc/uZv/gYf/vCHsXv3jfKaDhw4hAsXLsj5Qbg9k6GaxEEuR8JZGydOHsW3Hv8uPvf7n0ehMIR2x0MuRZMdGcIgfhnnjx7GoddeQW3qPIJ2A16tCivVxu47KZujYZWDmllH02qIqyqvR+h1kYlc8ax3Qnpe0NkTMlsisAK5/inDUpX7klGr+pr3WhNfImVj5W7H4mTHe8yxymSy2waVMqtRcJmcUHdOhI/OcLp/v+Bj8db6529/KvCOD+i9gfySoE52o+HBsjtodS9icuYoqrVTQmhJZXzRj9JJiFIq6g11FSh6ackjTXQDkvMUs1JXEL3Q7uWctnoDOoOcOKuGylyF2Tcb7V4Qo+4F8DoGzp2bQyE1BKubQi4q4tWnX0VU6SLTsdHvORgojqAaRSiuXY2Nu2/C+rvuBCxH8siur0wUKqU5PPbo17Hz2h245fabMVuaxj//89ewfdt12LXreuRyObiJprxaq6LYV5SArr+mURJm4mStcsHTKc4IQ5w8eRKW7WDlujVIpbMCiRuJxn5mehKl2Rkxkbh5926m5njuB09i+sJFdMqTKJ8+jEIhwJrrV2D1rmWI+rtooQLDjZFyXUTNCAbtdIUsBAnovhUgsJQ3tRWqLJvjZLWuXwdsRVxZah27eAvp/rEcjiw7aJTrjkhAL2RXIJ0alz5YJCMe3XmNOyfOSa7+Lg/oHBSiA7quRuSYECmOal0tfrwX0BeuBytvVuhtmG4J3ZgV+hvoBBeTCr2tKnTyafRIVEEGIxixqtDp9OaLTFURE+eRpR475KU+Crow4Jo1ZU1aMDgB0qBlqQ7oajojvSs4NrhaamPywhyMII1iYQheO0TpTA17n9yPdWObMDk1i77BIbjZAupeF++//wHccNttQKFfGXcZwEt7X8PefW/g05/9baTcFJ741ycweWESv/0fPjufjJw4cULIth/4wAdw22234Yc//CFeeeUVCeibN2/GXXfdJc8M6KqP7OHwkUP4tye/j//wmc+iv38UXreDjJtRYDShA7YT2k2cO7QfB159Be3aHIJWE+fOHsSqjQVcd+tmrNi2ApWojFJYhlu04LgmvFYb6ciCGztI0Que46CJYcQK4QvjCC6ToUQBpcjJiVNc8jXNnp9PdhehRDFiKm1iNaOD0xtZENjGoAT0nL0KMXj9+hYHdDEXkrLovQr9spD7VSp0vfl64br5z8WHnV7tXXjdWUyXjqJSPYHIKCGVCeCk2HvpKr0ovXuT/okEjKRCDyIG9gVdtM6s9cLQxgaXgwvl9/C20jiKevQolkljlp1G0wtQbbL/1EajFqKYGZGA3p3p4I3n3wAaMYbcfgxZtHPMoW4a2HzTjbj27nuB0WFxaGpy+IrLqWEGqpUSjh85jOXjy7Bm/Vo0mzVxgRsbXYH168lyV9UnA3ej0ZBKXLyqkvGDCr7m2EIOiuE1seGQucbNnsxqt9I8XGx0qUToqvnvJ44fxez0FPa+/Cp+77c/jb7+fpzatw+nTxyHV55G4+xxzJVOY/nWIey8ayvsoQgtowYjFaiZ0SQj0iI3oMRMDVcI7BghxyYSKu+ESJNRzwlIicRNZdsKwuS9UaY1eoKY6q0v9H3JjlUywZiKBmSQdkcw0LcG/YW1sMwR8XRfgNx1hU4bTl6wBcnk4sD37qjQ6ULWG9DnK8MkoNNZ772AfuVKSNC5qCFFQIDzmK3sRyeYgOVSstaEIc1bQvMyMEI1USWgs0pT+z1IZhjoCl0HDx1geqv13lfCNctxntL8SWYssK+7EJj491zxZC/PNqU6T9kFpO0CpiZKOHv4PNpnujDaFgZHlwtj/czFSWzcvh2//tnfBdy0oHxs23WjCK+8tkcC+u/+7u8im8ngye9/H9NTs3j44U/KXmfL8Ny5c0KiveGGG8Q+mnC7htw3bNiAm266Cf39/fI2mq0qclkHe/a8gh/+8Gl84pOfwurV60XSxZ3rd7oU7cJkAeXyOvs4+KMf4MThg0K7pU9+vXYaN9yyFZt3bxS1TM2owMzGrGcQBj6sjhpybNOwhyMqDLKdQnSpUuFMDplHz2Df41iZcGz0/I6lsLu+B7x/HLeqA7pt0vgrB8ccQj6zEjmbFTrRjQIg0lfKDRVoqgZ86YD+zoHd3xUV+tWCupAkLB+dYAal6klUasfQDWdFQ8pAH4cdCeiOrStwElVIjkt65TYJLouDhF4AuqLv/Xfv5tS93SiIEHaVPSN7z4Zpo97solJrY3KqjmJuWDJrp5PC6b2n0Zxqwi93MJgdQD5FBrYDd3gY7//IQyhs3y4kkMhxhVzH8Z5MrusAACAASURBVKOMOx2vhVSKTG661Bgyncnr+DJ3nAcCAzVlgb2PQIhnqrUghg0J47hXRsjJaw5/LzdgyJ6fS8sddLoKMp+euSiw/OOPfhN/9PnPoZDL0qgar7/yMqZPn4TTquHY0dfgDsXYeecWDK7NwcgFiKwu2l5dqm9hoYZMJiI1atUKhQAjhnGdIJHIqWEuKjgvsK31vRH1QM9YUE2KlD66yAAJjnKUahq2OYDB4noM9W+AYQzI1LWIGtNkfr1A7oQ4heWyRP87fwHfC+j//nvoyQDTsA7TrsHHBcyWD8LzJ2CnWgiiOky9FrW+PJFV6k4sq+twfsJgkoTOWxMvOJfNB5EkGVUFAtkjyviEsL2gTTS9Svgj1Lq3mr4Ec68WIG33I232YW66jhNHzmDq9AxGMYLKVB3rt25FlyZThoGPfvKTGNuxAzEH52SzCvX2PLz44os4sG8/fu+zv4NcPosn/+37OHX2HB7+xCMYThzgWACQ+c6hLLqI0f4b2p5VyH0kNdNHxI5w+PBB7N27D3fceRfGx1fL+5JKusNKPY3pibMyQr1/ZAjd6Uk898xTiDodNKuTOHt8D5aN57Du2tVYtmUUZjFCO64jMDpIc+Y6PeulIFD7X84PFnJ24l1BFVEy2ZHnhmbF6+Fb+vzrJcr1BnQ/oHc/h+a4UAG9AAsDyKVXoJBmD52yNbYpqZZSSZ0iOyo1lGrXvhfQF5PirlKhL+2NLK7U2XtyRYbkR3NotM+iWlfGEN2gJEx2x4rE5cmhN6/EO6WbZe+bv4vSjd4KsDfL5gLWFe7lgzphTWUkw4lEhO/I5o7IRq11UKm2MDvbwtjwGrRKPsJqiGOvHEUf8giqXeTdPoSGDbuQx/qdO3HTRz8KFPI4efIUVq7bgNi0cOr4KeQyWXQ7bWzYsF40rzKaNQpkDCMPk/lhMz2Vq64StL6T76t3g4q5j+8jm3bh0LOZbsyBPx/QyeplBT87PYlyqYQXnn0Wj3z8N5DhWMNcBqf27sWx/a+jGMc4euQ1lLvTWLltBBuv5XS2PCKrjXq7AsoS55EMQmKG2pQJ20hGyBI9UWShZDRqj52u7p3rgL5QnavDkwxiuUcS0Om97MCI+zDQtw6jg4QGdYWu5WmJ5DDxEljq59ELx6rPf9Gyq7fWQ38Pcr9y9X2lynhx1usjiBqw3Lr0zmdLBxcg96iKFJ2WWJGLJI2PxL6YCIjopAmTJ7rmHtvdXutSHUwWcW8SVQcBAAmQkSLXRTJi1VbzyA0XtbkGZicbQNfFyMBKhJ6NI/tO4PjhU/BKAYbNQWTIZi8WUev6uP2DH8R1H3wAkdeBmc0gthypI7tBF3v3vIbTJ07iox9+UNCzvXvfQLnVwq233SE+7nxwL+k2I/+t0bzeYK4tWZXPRxetVgPTsyWMr1wJ18kK5E5kkVeqNFfG0SMHcPr4Udx31x0YXTmOY3tewszkRTTnJlE+dwTt9hT6VuSw8+YtGFrbh5o/iw5HV+dTiFnAsOAimTkJ6EJlsFVBFndZ3yxul+qzjtf9apA7K/SAU9VY4NEU18gKtE5nyay7Uqp011oGgEUTXfEU2kW/94X5JO8F9EtZ7j9FQO8NSAtBnVB5RpihkVFBEM/C655HrXkWjfYFdLpVmAbhZcIyiStTovk0acIvDgNqgy5lw+q/sXTe8+LjQ41fFO9mukQFdJ4wZbIag3mp3JZ5yYTIWmUfc6fLKJ2cQcp3kIsysJ00mqaJ4TVrcPM9d2P59Tdg4vw5PPfqq3j/vfejG/j44VM/wrKhEdGNP/jhD6Ljd5DJZ2XcIgN62+sgnWYVrwIPyW6iIOipyFUak8wpnx9DlEBa89aTif6b06cSAxduoKmJC+I212m3cf3OHeJKZ2ZSqFy4gKP79sJsNDE1cRLHzx+GWfCx86YNWL9tHEh58PxawsJWlQqDuR6KQuidDw5XUMMZVK9X3wf2zrlhaaLRexBqtru+Pwzo/BkGdA6+8f0U4iAnFfqyka0wTbJUSYpj9Z54xJPlrsdRXmGs50LW/c4O6O+R4t5aQDc4qSyivSvX6wRmy4d7AnoZrsN1yhad/juEXQnBm7KWqU8n8qQrwaVw+7zEMump91a7rCKDrhpnHEmfW/zMFONKqkEb1ZkmauUOXCapmVHUZrs48NoRXDg7Bcd30RflUMwPg351Y+vX4sFHPgV7+Rjangc7n5dQpUxvYmmdVaansX3rNrRKFTRaTTi5HPL9xXnIularCfmNZFoy7PWD3iHch6mUUqvw0fE8OKYBk/10+ZJKyIkcumlXio2jhw7D73r4/pPfw3Xbt+OBBx9AfXYKJ44cxuyFszCr0zh/6gDidAfbb9qItdvH0DXr8KI6UllasSodujrDeOlDQTHIgZG2XKDsdjWBuZf4JgkAC62kn76UFEfvEcNW56JMweOArDAl50XaHpcqPZta2RPQ9SwKXaHzbSdkyasvw1/ad9/xkHtvoL20j06IlszEGKZD2KwuM9EbnfOoNs6h3SnBa5VhOz0BPdF70naW0Cv14qrSu5QU19urXUqqkO/JYBCaRjC7sxFRd96N4bUDlEotVCse+orL0Sh5iOoGTuw/DbtuojVZw3hhBLAzaGZcrN21E3d/+EOwh4fx/aeewo9f2YOHP/lJcHMdeH0/Vq9chVqpjI999CHp22XyeckqSW7LZQvoyjQmhTjoXrqG2/lv3UvXi5v9MvbTIxluEMHz2vL+peJXhpTSB2NWz2lIe19/XUxp+vI59A8OKG18FODM4SMonT2Ldn0Wrx94BZXWRVx7yybsuGE9zHQXvtFE0ysjthQ8x2EOC4QgNVwhnSJZUbHWe5nWmqi4NKDrQLuwFjgbgO+Den+aQ2RkQw4PbMTY4DYENJuJKEdROnT5W5w1TVKcOHxp57qle+7dAbkr2Zoiv4ky4E1la++R4nrvtOqhU1vZQhhPY2buiEhg7VQNflSGKU5w3Z6ALuUhDE4IlCojmifFKRKiklvOB71OR/6tuTg6oPPfTLr9ZJ68Yam9wX5uwJnfXSo7HNRmW4g8GymjCDfMY+ZcDUf3n0R1tomsmUN/egDdlo84k8aHP/FxrLnhBsS2CSObR7nTgp1Ki5+E4upLCS5S1ajWgJnP074TPCt0Vc4+Os8Hjltmr3xpYNfnjL6GgdeGnahx+P8SWWAvjbhTpVrD1NQUrtm8CV/76lfgOhZ+4+O/hqDTxsED+3DxxDH0+R2cPvIaGt05bL5uJbZcuwJW3kcnrsNIxegGHebq6pryVglLkfPRA9UqpXpG7HhVxa6RPh3MdSF4eVJcBJdJgwyVIrKXRhCwIMgjZY+JMRXJccrHgix3LalmxFHqGDEZ+lWE3NWbV8NZuEjEapCXwyGD9MoJjJ6DvRAIFnrCppUR2YdM9jKqgFWBbVfgYwpz1VOYnjkDx6aRDE1s1GxhftCZjFAO9Z4m2eRXmQetF/rSxEJej8HevAvPI3xNV7qMkMCq5RamZ2qoVwMx+U87fZg+PYeTb5yEUYkw6PSjQO9gN4tpE/jU//qHWLFpo1iyvn7gAL7+2GP4kz/7M/zoqR/Aqzex45pteO7pZ/Bbv/VbGFs5LhfL8ylXYjiyUKkonTmJcEtJb2S667nkXORChEsezVYD2Qz/zWvKAypxBRDPabVJHv0f38TM7JRU0f/x838ARwz4TXGHShkGjry6B0bUwf4Dr6Bcn4Sb83H/Q7cjP2yhgxoCo4nI7CBmEJU0WyEBrHDUZiOjfmHK3UL7Q0GRckD0PnSJL/9zjE6nDZdadiMla8GyiujvWykBPWWOIyKZhTp0brxkspZ4a4vdJ98xRa2X64EtBHS59z0/s7T98tbS76tD7r3a80v/jhrNqZj+CxOrCEFKtSSoTOKfP+8Ol+j5E8RG7yu5NUukP/I+r2pseemUsAX/eHX9OIpYPd45fcaF65jYfjE4oAnDaqIjVfpxNNrnhChnmW246Riuo7gddHikOYxluGIDytnZWrampWs6gDOItNvtq54vpsE+NF3aYjWMhFfcUoNYmjUf3QbgVSMs61+LsGnj6SdegOU7KE3VMdK/DEN9Qzh95gJ23HgDPvKbjwD5PI6cPyu99Gu2X4cDJw6Ls1xfNoddW7fJDAcBHdjLYiC2AK/rIZ1KS8uN54MEeMtGuVLGQP+AfL0XsSRDng+2GWmyk0S2+fssrYjkX5wQd/z4URw+uB/r16/F9m3XIJ1y0W638JMfPAWnWpHJbAePvgwr3cbdH3ofVq4fQNmbpmMt4CgSHLm1YqfL5DWZsMbXRGULZX1aIaP1+1oe2Ds8S+/b+bVuRMhkXTWrnv78Fkc5ZxF2s3CtUQnoxTx191cO6EoKe+W13VuEvrVz4qf7v39pFbqcvz9HQNeZl0C2PdCWysTkjiubVbMG02mwa4MuzmOufAaV2gXx6mVAN8iItJUFo0xBEnenAJbtLmJN68vWC9MsDfgqEDGgM3N04LU7QvpyrDTMwEa1wt55A/VaAMeiUUEOkyemcPbgWThNEwN2HwqEd9wM3PVrcN8jD2No+ZhssIMnTuBb334cv/u7v4dnn34GzWoN2zZtwSs/eREf//jHsWz1CqkMArDqdQX2OnTwoJjKXHvttaI/l83WY7er/637SZrxLsSOmFZ42ihFB3RuVgVFvfDcT4Q1n0m78vszKReFQk4MepgkPf9v/wp0PZw5dRQTkydE/3/T7TswvmEQUaqOdlhBSHIiK2L2B2NCWxasRBPejdrKyz3pTWqGr+6ZXzWgS0hWmTn7W2S5ZzIjGOpfh/7MWgBDSUDPIqZT3HxA98UQRIWZd3dAX5jkpdakBJP3AvpPd/ppH0+eH7SEtugeWUarcwHNzjn40Qy89rSsac4q4oOzGWQcMuVmIoml0kZNu+uF03VFqANKL9rXG1hIgDWl7aVEYHLOxRbqtTZqZQ+RZ6FbMzBSWI3SuRpe/fF+GF0XcctAMT8EJ5VGO4xw1wfvx847bkO50cS//vgZmNkcrr95N55+7nkUCgU0KlXcvOt9WLtiHHmaRZEpR+5JypY2ng7SfB2HjxxGsVjE8mXL58+S3gl++nMV+LmvFhuai51wQhtj8Xby1HExrNm2bStWjC2H16UzHzB79gwu7DuI2Kvg0OEX0fImsfv2jdi4bQVCu4nQ6cAjG47XWFnHSclBQypTJgwymaKLp+bfqLGrvUiJZr/r66+vvZ62JvMh6CBKT0uTg7gyiMM8Mu5yFLIrkXZYQJEUxx56L+TOu6XQmvcCek+F7hIeukqFroOnriTme6wCL6Zg2Cn4nQCGXYPtckOWUPOOo1Q9C687B7CCYdCKaSGqJoHRNE5neVx8OmPrrVB0ZqXJIL0/Mx/gxeTfQrdDyZolAR1dE7VqB3NzTbQaMRy3H37TwPmjFzB5ahrZTgoDVgF5Tn/L5LDmzltxwwfuQ7ovL+7i+w8fwhP/9q/4zGd+G2dPnMLBffuxfctWnDh6TEYXDo2Pif6Ss5BVfW7gjTf24vHHH8fatWvx4IMPCsGF3221W8hmsvPz53uTIplqROgN9LzXO1J7qDN5UjfFdRRpUEaihkQcyKgntObAb1Tx+os/gVcvozo3i+PH9okn9rpNY7h29zo4fT6aKItzXGgqAxjKf2wOtwiVL4AftREx4ZrXki4kbosq9N7KPAnFyvVNnU0cmsHxqYXCMgwPbEDOXiO9r4imEBEzb11JqOE8san8o00J9O/eCv1yAV0duNqjXcv/NNT+i6vQFzvZJY5/7/QKXaIoP8irYKCpiw2sF55BvXUOrfZ5GFYDJgMLOSAyqIllOY2SlMKGWuYrcXDeDAGhOma+FSUjiB3xnqiUm8Jud8Is4paFPmcUh/acwJkDFwHPQTE9KBr1RhRiaMVy/NonP4ni+vUoz83i//3Kl5EbHsLO62/A6/v24/rrr8f+N/Zhx9Yt2LF5MzJsETpyCMp7p4GURu64xx977DEJ6Pffd786G4XNvdCqIQqoofelyhopHnp+tl6v4+WXX8bc3BzuuOM2LKP7JQHrMECnWsPxV/fA6jZx9Ai17vuwfnM/du3eiL5hB22jgSZHz9oRDM5OJ+ItnOYAMduMYQTHzSGmFj3xzdBJVW9BpuF3zXPQCArjASfM8cEqnxwcVuMWishnx9GXZnE0mAR0GlPpgK6mt6mL815AXwS5v1lAX5TNLoEFqZk2jCza7SZMp4Z01keIC5icPYxK7axsUIvmM9R2ylQlwHHZu6KRiSjI4QeKhX25Dcm/3cv47CVn6X4vs3Qywk0GdCMjM87ZO69UKNsykXYHUJqu49SBs6hM1FCMs+ijm1mUgpnrw7aHPoTtd94OJ58XO9cXX30Fzz73Y3zm059BxnHxxOPfwbbNW1AtV3D3vfcgVcwjiEOEMlgmRspw0GjU8dd//deiIb377rtx8803Y/269RLItQUiF7HOwnV/3eIGEShceeMrxFUHdRXkaH3Lyj6fz8omVElBKAdAvTqNiVPHMXX2DIJ2C4f3v4bQr6M4aOL2e65DaihEx63BtxsI5D5QSGoJimEFChmBrt7nDR+UnlR/zFfoVwjoGnWQgRfIIJsZxdDAOvRl18I2hmWCEq2nLh/QyRRgQF9qvqKug3okMrp3KOSurUI1WVCjL7/sgH5payBpqfRO2Uuu6DvniVlqcqu5n8I6DJuJXhXt4BRmy0cBYw6xURNHNMW5oHcD+6yOJNYy6En4GAtjf3vPifnxnZcZ7UlDFLbqZK2TA+NSieMIrF+aq4uZTNoowPGzcPwcXvrh62hOdhC2TKwYWgs/MjAbtrFh5w78xiOPwBockumIX/zv/x0jK1Zg7cZN+MevfFmmpj3//PO45/134e7bb0e7WRd9OMcoy0zxhLAnKEEY4O/+7u8E/v/sZz8rkDsfGnYnFK/PFc3X6b2feh3INQDwxPe+h9def13g+bvvuQfXXXcd7JQyeKIk7fCe12H5LZw7/TqOHf0JCvkObr71GqzaPIq6X0bb8sGBmCxglLsj+awhLFbiIYQjwIC+6DUkfCLZvcmMjfnzOrHn1QgK4XZW+izMKFtz3SKy6TFhuKcMWkcXlVOcwYCe2P4Ky/29gH5ZyJ0s56tV6L0V8qXBnYdGCl6nJs5OqUwbrc5ZTEwdRL01ASfli2yNVQyzuYWAbiQBnQs1mbzTE9R7/85SstwCJKwHwygyl8XKk2P22hxc4KFWozmLDdftx/nTMzi+7zS8uTYGrT5kwpQE9MzQCG575FNYc/21NH1HEHVx6NhRHDhwAPfefRcG+/rx0vMvYOXYcunFbdmxnQ03dEMfsU3XpFD6YZTk/cP/9w944oknMDg4KAH9/vvvx/hy1W/vJcjpjFvpNQPYjpLxqYCQzHEXFq/aJDxgNFOXP3dxahJdvyPOdMMDBUxfOIEje/dKQD977AialWm4mS7uuO96ZEZi+JkaunYDvklnpxgGbWB9F46fVjIdV/XX1eCbBT8ANSZVSXgWP3qr6Uiui+u6CVzmwrYGUcyvElMZwmag01NEJUSy6TkykT19mbinK/R3d0BX41N7pFNGr/xPEbQWKqy3t0JXx/alPIAFO2Vd2b1De+g8l2XpR4iCBkxHBfS6dxwzpcNwUzVR0MRxM6k9XZFHxoGawEX0z7BU20ejer1nxOU4ODrQkEdCMi2DJ/3EZUShaaDl+aiX29JDt4MMcmY/vJkALz/9Bsymi7hpYuXwOpGpzVo+brn/Xtzz4YfkbKD99D9+9avYsGkL1m7YiL/52/8mZjDf/e63xeXtU498UmBr7n1aQmezGUn0eR8pUeNe+sIXvoDjx4/LCFUifqzCGdD5/VyWBit0sFxwodT7Uyp5sXZIWOkGcO7MWcyW5tDfV8TY8mVIpdKC7qlUGdj7yqvo1uZQmjmOk8deQrtxFjfsXo/t169HPawhyhjwjBC+uOgFtI/g4Fo4CQGRXh2qv77gXTH/epKfEbJo8iHnX3LWy/liqIKMvAjbyiGfH0V/3wpk7XFYGJZZEMr6ldV7L+SuA7pCw670+JXrob9ZQO+9IJpBqhxJSNpihekgjDzpn9MhrtY4hem5o/C67H35sE0OYyErmz10VtxknNJSVB1Ehnn1Hnqv7EHftN4K0rSZkLC3Y8OKU2g3QpQrbdQblEykYBoFnDx2Hsf2nUbciDDsDCLtW+gzshhYsQoP/sH/ghSJbhwMz0w47KJUKmFocEA02vQzZjXcajSQHRyQsYSNsAs3Tc0kl1gsmlLCWt/61rdA60aaQnATM6ivW6uGKcjvDlTfWEvawqgrFTqrPA6AUFtMsb4FzCdjWmY2BxI458olfO9738HE1CTWrVuLO26/EStG+vD6T36MTrWF+vQUzp8+IonUTXdeg8IKG55bRjfVEKtXHvJWlBIY0fUptaOvew2RsOBVQNcb7qcL6BBSXDqdhS0ESWb+RbF8pQ49l14uwxb+PQd0zfilHprXbz6wJE5xevrULyqgy0wAIVUuQLKLveTfyQGdEBQ9EXgg8zBh+6mNGHOoNk+g2jwO05oVsi2/LuTDiJyLFExOEjEoq/JU5XiFCl1DwZdDAIVLYrgS0Pky6K9O17las41m1YPvGQKvF+wBnD0wiZN7zyDVLcDwHIzmx1AJArQGsvi13/kMNu3YyYYypi9O4RuPfQs7r92Frdu34d+efBJbtmzBt7/7OHJ9BVx//XW4ZtsWjA6PKoSS+yeVFs4N9zgD9he/9EU899xzWLlyJf7wD/8QK1dQukVnuOYlAX2hW5okdj1IhOplW+h2O3BdjjaO4XkdMbKiQofvuzxXwcTpo/DqFzBz4QDOn9mDjZuHcONt2+ATvcuaaJshOsJ5imBHHJRMLE6tdS/isKfFdq+9VbneE9JiJCTJd53I2ficctKiKgh8xcNhQB8aWIOcuxymwO0DCwFde7mLUxyhHU2WfS+gz7PcyQe5WoWub8484YeaR25AevZSY0iWJZnsaMDzz6FUOS46dD8qweSsW0IjQoqDBHQOapH9m5DiHJewU5JRXobly0W36KBMFoRAOCDLU9V5FpdZZEtWXSp5aLZoOkFmdQ5HD53GiUPn4HRsjGZG4HQMDKcKGF+3Bfd9/o+AQkG0mt3IRzZHGV7iYNXpwtQsb043SrliBtNmZZ5SP8fa0u94Qlz7+te/jqefflreDwco3HjjjdJ3HxsbQyadmR9bS0Y8D90gZHWhJjyRA6CksKw01JQzMawxOJxFuckxWXjttVdx6uwZ3HzzTbj5putgxU3seeFZtGaqsP0Ar774DNLZCLtu3oDxTUW0UmV03LpYvTIRc6KsBPS0T1cmoBWXJaDra6yhYg2RLVToSzeNOoSpVHAc1f+KwzQcZ0gq9L7carjWmIxFVAE9CSzzFboi5pjMvN/FkLsO6EIM5ftJKkXtsKcTpV90QJc1uwgJWCz7e2ey3AkDkYBBGSPfAM+RFlrtC6i1TqATXgDMi1IsmGZL1po6+FOwURCLZ36Nnu5LK7HeAH6l80XkoQFbWDybHBiOLYNNSpUGmrUWwq4Fy08jbw3i5R+8jvpEGykvh0ycR84ooGlbSG1ejUf+4++hMDAIBDEunpvA88//BJu2XCNzzNm+yxf7cObcabipFKbnptHXX8Cu992ArRs2Io58OCbNsCJQa85z4kt//yXxcM9ms7jvvvvwwAMPoL/YD6+j2PB8dLqKSEczZz3Mmtx2fZYbCQcHloVauYy+/kHVi0/GKMu8ujhCo97CKy/+GEF7Ct36GRza+0MMj1q45e5dSPU74ETkjhWimwRtm+TjOIaa0Qixke4mwV7HiF6uUG8vXaO98xU6HehiFnmuTGrkNDvb7sNAkQjfaqRoG82AzjPE4Fmu9liv9asy1vh3FtCXkBznK0INxcmClglFC7K1oOsL65mcZxk4n3gkX+5ZOflYsBxTzFjEZUw0iMrH23S4pKqot09jtnQY7e5FRKiJU5xNVzIjFImcJkOocZtqQpLtKAnGlVioyuJQQzYL5ieqSg8UQ5vJgpWSRVGvdlGaa6PVJOyZRRRkcPTgWZw6fB7ZKI3R7DDbxhjNDWDtlh245dOfAfIFVKollCsVOCkbw0ODIBFfiCrdAAH1na4rAZ1/jFmpYXHMaRd505UeOjffl770JZmcRmMIskrJbiUzfufOncJ+17Ca7qV7HQbqxJdYIG7V/lga0KlJLfb34wx75UEXh44ewU037cbwYD9arWm88dKLaE/PoujYeOp7jyFXiLF993qs2TmKINOE7yjpGh8WUQvyBzgshQdD2Eh06to2U42KvTSg62W1ePPIjHtBbOislUI+O4aBgdXIOStUhh31I4rJUKUenyQgBblL71PoOz9lQJdFoqV2iRRsyTjQnoX/M3z61mRrMt059kWFtCigJyNn5/W3byZbE+ezxLdcywilZ8mqRh/Zlz6TIawfl4P2k1f1M1yPX+aPKvvOOGwp6aSsiSpmSsfQaJ5BbM3BdCpwXE/Ib0HYRddTo3odOw/XySQOb5dn9fa2kC7P0bHQafIctJHKpGG5an7D1EwZjUpH+vQZox95ox9PfvMZoG7C9lLos/thhy78lIuxW67DRz/7GUHRUnYKrUZbEu/x8ZUYHhkRLwtyazL5DNZt3IAXX3kZTz/7I9iOid27d+POm2+dHyGsHeA4xfGZZ54RKSy16J/73OdwzdZr5oP40oC+0HJJrkMSzEUybjlo1mrI9fVLH/38+QsC3bdaHgYGB7Fy1So89dT3ELdmYPlz2POTJ5DLerjzA7vRtzyDptFG14kQiBGUATsyYYUxXJHecVSzITPUewlvOqDz/fSa4yxap8mciE7bRzabFx+LdovjsF0UC8sxMrgBWWdlD+ROhKE3oPNzOTSvsGAXzopf5op+y7I1yoYWMrSFw7bXvkIxIhUkE4WcQMbyVenCeZMFNhamonJdw6xWzQAAIABJREFUU17bSl8uxiJJQDeSqWmSECmbJvm+k+Y881lMzR7GTGm/OMa5aQ9OKkDQbQuznZO/HPqsJwYmUTJz2KRhgay85BHr+cWqn6v7x8pnnFW3gn5URWnAInubOYn0mUyRrM3NddFpO7DjfkSdLF58ei861QhOx8JgqoBUZMHw2fv6AK775CcwUavi8ce+JX1pvqcP3HcvxkbHEHodWDLVKHnwLXOAEeNXkhX67Q7SiXvTs88+i6997Wsgs5RBnWNUSYhhH2x4aFj6XiTp6GpNkdySYSXJMBSd3GgyGDcfs3bCbQwOJNecOHkSK1aswB133YnYjPDSM08j22rDalVw+uge1NoXMbguj2tuWg+Hw4pMD2bM+cZqpXDWnW9aiAw2Kjh8IXFj64Hc9etg1UC4TNoEMiZ1YVRiryuXjMi1eH95vfKiIc1lVyPrrkIcs4+uArc6uHmIUlPA+0iS0+XG5yZruSeIaxtYNdXl7XlcXWeupJ5Xe3DYUW8CpNnH6trwmiRJqD6Nlv6yebJfAjvLuloI3GpM7ZUDutZe89fqKnUR/J54lr89V+tyv+VNEqIrHrh6T5G5TulkmyOQ4MeTqDfOoNmaQBCVFbHWJBLHw0kNZ+FApzBQZDYiYb0tOP7W3p4tr4X0yJPCgD1qfp//5tkl0qsgBs82N51Bx/NRokKmHsIMc8gaQ2jOhXj+yZeRinPoltvI2Tn0ZfIyofHGX/uYzIAQmVgQot3uIF9QI5JDmshQKC8Wtcl7MAxcnLyAp556SqrwD3/oQ7j11lvnYfVSuSStOwZ0vlb22VmhP/TQQxgdGV0U1MmlcZyl63NxDPC7IRzXRbPRRCaXxX/5z/+neMWzb/2bn/4Utm7fikP7X8P0qWOw/QZOH3gZpfIp3HzHVqzdMYZuuoVuykPkUINuwCLvgEo2n6ZeJloBvV9VMdB7HzTiJ/Pke3rm+usLrSk1P0KGwsU2LDuHXGZU2nbZ1DLYxpicJ2I4k7QllUkWz3wmvFcYv7zo3JBV8YvbAj2/+S0FdGVQL2F6/gUrIGT+6JPP5ZCR6iiQcXqex/Gdyp3IpcBTQ97J6Dv+vLjlsgdjq4pNbmbiuKS8y1UP3fd8sQhkZl1tHRMvZlbosGowLA8WQoHaOTRF9Y6TASAcgEJDCbGCXWBD6ipMs4b1ASkDUDiVrKuY4/L/mBGyKQOGSOEcdEKgWvYEcvc7GTgYRNjI4OWn96FTCWB6pgR0zhUwO13c+MC92P2Z38Jzb+zF8888i3vvvgcvPv8Crt2+A3fcdnuC7ei0UF3UXtMGvgaLA0eSG0r96KOPPoqjR4/Om8msX78eDz/8MLZs3iI/xXnpXOSs/slW1TDU0sChAw0PI7JZ2X8n9M6M/9ixYwLtf/jBB7Hjfbvx4tM/RLpehVmbwskjr6LWuYiRzUVsv2UzQrcjwTMVRyCNj5svdEy0HTXbOGh2BY24EmQpxJUlTltLgxZZ97qPK733MAXXXSa2jctHrwPCfgW9Cy9AVema3S8B67Kw2eUCerKy30EBnbBlLwlL720NNfaqNC57orylgK4CRW8wv9rnv5gT7S0GdHnBDOaUq82hE59DvX4Gnc4UYrSkHaWSXmX1yvOB7PYgsSRNcbhTD6Kk339vsql93TUHiM/qa7QwVRwVnnO8VzSUmZttoFmNYEV9yBrDqM/4eOGHe5CNc/BqHgpuBnkm2Qbwgc/8Dnbcdqs6Z0GjJSb4CyYx2o9C3yed4BFtI/HtO9/5DtasWSMeE3fccYecC9949BsS1HUSTRnspz/9aey6bpf8HULvyumOyd6CSkbdXx24FlQOba+NTDqH6elpHDt2Qv7umjXrcNfd74cfezh6aB+mThyH67dw6uCrKM2ewPtu3YR1O0bRdCrCwREvC6oMIgtWaMEOHDWSmefIIgfKhX66Tqwuj478/+y9Z5Bc13ktuvqEjtM9OQCYQQYJEAAzKYoSKZMirSwqWRZ1Jdku+14Fh3JJrud3n+y//uNyvR/XV2X7Vb1n6cpWKFlOsrJlSZREkQRFkESOM4MJmNg5nPxqffvs6TODAUCbknwpslmsAWYaPd3n7L3XF9a3ljo1qbehFCTZZrRh20X0FIZRzE8gm6KOex8i5BFSnIqTNJorIUkgK3yqytN9bFRi/PkKK/38AT0MxDlMA7py+pLGtNh4kvQlo1bxQcWfy4bhcZwAdI5byOHtp2BJ9baCavMCVion0HLmRDnOsDvIWBSSobiZ8tvW7FvZmwwcklrBEnhoJqM6/HXpl3PZBDcC+pqAhAnYqQBm2pTo2g1TKK80sLpK5bgcMsYQOmULTz92fB2gZynT6bi446EHccevvBN/89V/wemTJ/F//Z//HX/7vz6LfCaLR3/1fS8I0Fnx5PgLH9wwzKD5//LyskTYzCBuuukmvPGNb8TOHTsFmPm5CdKbObRtdujyUOBs88rqCgYHBrG0vIRPfvKT+MAHP4h7XvsAnvzhd2GVVxCVL+PcySfQ8BYwtn8Ih157AE6qIYFVlip10m5SgN7JqDlYv9kRQL/WQ2+iZFtEK0GZpiVjdLrsx8g/8LgxR5FLb8O2sdvWAF337wTMWXqPFfJeyoAuWycB6slrxJ8p3+orA6YrrvdVWl7XLrkrc5IrM/IX8Pt+auj+YgGdhzmrNTVKnaDpXRBAD/wVcWuUCZm4rSAS62z1sUoWjy0li3ub7p04SdE/09dKgYwhHBkZvRRuj4Vmo4OlxRpaNRoCUn5qCKuzLfzkR8eRi/Jw6w768j3Ip1XJ/W2/9WFsP3QQi0uLQqbl64+NjUnQrtnrOlhn31uAOK7aUKfiO9/5DljZYzXv7W9/u9imfutb35L/pWLIK1Or4bd/+7dxzz33yL/lv1NjsGxjdffe1QC90WyIK+Tc3Jyoah47dkwqfLffcRtIabt47hQWz56H4TQwfeYoFuZP4fAdO7Dv5lF4+SY6dgOu5Ui/njoWdsj/MzAYXHH8WK6d0l1IzqFrUZmN6z+ZsauWnZLmNY00LKsHueyA6LhnrGGk0C9mTxSXYUtvLeGTFjIfGw+vlyGg0zlMA7pFKVH9EIlN9T9Lyyoz118Vq1GPkambR5AnScOFHyxgtXoeq5XT6PhzIjKTyYWwpMTqx6xt5a8tZZcYBMkql9uiCXH65zHrmptNsSKVZeC6XqURwWs3YWdtpDMEdKC82sTKShu+k0fGHEB71cQzPzwJvx6Jb/Fwvhc96SwsL8AdD96Pw+98Oz731a/g+Wefw+989GP42r98Fa1mE7/7u78Hr9WGncutL3fES2jtGKOncmy4wgidQP7000/jueeek9L7rbfeKv7G7Je945F3yGflxuY1SHqor7sG8bVJ2q0ymOGBQZtFqtL9+Z//OT74oQ/hpkO34ckffg/pyiq81TmcPfFj1N3L2HJgGIfvuwmB3ZHeZCZQ8ruUy/UNoJ2OlfZ8qsepBbB2DzZkwMkNyOetL2lyIysHNQZuVPFihq4AfQtGBsn+ZZRNdSylGy+mDIn5+5c6oKtjRR1mOgDV10xaLBuu58a/XzOYuk7JX5Hx1vcL/z2v/+Jx/cUAOttrShyGGXqERWG21xuTSKGCdJZ7vqOmQCSpYP9czUPzi3zOoEuIWw/Waj3r9pz+2XrhExMw0spAJC4b12stAfR2PQUrKsH2+7AwWcXxp88JoHsNF8O9gxIcp3qKeMdHPoKRvXvwD//4D1JBoyAMgfj+++9fK7NrZTcG87pPrpMVngGP//hxydTJlWEwwCyfyYHea0wM/uAP/gDDw8MSIPJzEdj9wJO26fqxxfUZOhMhnUjxsz///HERmWGW/pr77sW+/XsxO3ke82fOwujUMXf+GGYvHcONh8aw77ZtSPV5AuiO2ekCOmxkwixMsOTurAF68gzRZ0Ty+mtOQ3efqGCE54YiATP4pY1qCWlrWHzRS6XtsFJ9MI1+GAnddl2d1qNs3XX8cgP0SI1KaECPLQ7U9UgePPF1YXlLZ+hJQFc3hSNYZHs7CMIl1JqUez0rso30Q8/kCORxOVbY291erbZPlfnPxEMDvh730SMO1CQWWUHuZM3o5cZ2PFgZW1jgGtCXl5vwOlnYqQF4NRvP/fgMvBoQNSMM5UoocczKC3Db6+7H4V99J547c1p6Vnt27hK/Ysq5fvKTf4RIInc9P92NBZOTv6EfiZ+4zqL53qq1qrzeM888g4985CP47Gc/K4xXZum6fK6zdDV2pEY5kg9dilcmLqH00rjRGWXPzs7K/w89/DDGd+7Bke9/D7lGDWF1AaePP4GqM4vh/QM4/NoDiDKuZMMC6NRiZtfJjAGdUEAJ2dhPOgnoOitnAKc3oL7ua0SvVAqu+NBzJDG2U2QZLuQ8OrWYt2F87I6YGNcDDryoUUUSJVWGrsb0NmOqvjRK7sl7tln5XY/qJNf+esC9TnnkmohLYqq6dpv1z188WL+QV3hxgM4AMGXQ06GOILyMauMcGgT0VBXpLPc8fcxUVU45ohHWmagRUSMYZEonzpUkqOigKll+199TvVwLfsjyO4NRlWjU6y0sL9bRaRpIp/qQ6hRw6cwyzh2bRibIIWj5GBsYQuT6yA0P4j2/8zswB/rwJ3/yJ6IIx8z3ySefxEc/+lEpmWs71KS3vQ7UGQQyCKCa5OzcrJwTR48elaoeM3z2uvmVZ8fHPvYxGVnT4lKcTSepNpNJcHzWnyDyN+5PBgHtltKuIEGP1/Izn/kMDh06hLe8/U1Ymp3F9MnjQLuGpenTmLxwFLtvHMJNd+5A1OegYzXhWArQDWboSCPDDN2w4AQEdJXsJatTGtDXzuoEtnR77eQ/8d4r1U32yEnT5lSMmeqHiQGMje2HbfQLuKvzI3bnXFPX3Gif+jIEdF/UeVQPnfti7bEhQ1choiKnUZREA7reNBJdc2aaTWmqOWEZtc5ZrFYvwPFWYFiOCMvIIR4Dut58ag6do5sqwl7rjcQ9RfbQdf9WEVgUoHf9uVWgQTU3wyaZwoIXAbVqW3ro7aYBI+yVDfn8E2fhVEJ4VQ8DmR702HmYnofDr3k17nrPI2hn0jj6k2fk9Y4fOyZf/9tv/tZakKNF0uQgia+XZi14juqDK6GYaG1O9Iknn5Cy2cjICCYnJ/G2t71NsnQ+dMmNEbsi+3VZ5RtBk1rM3PAMEjjfzg3P6J0zqjt37eKkDJ754Q9RoglFfQlnTjyB1c6MAPrN990El/1J00WW6k7cBCS2WSnpofPeGuwfJjLLjb9fBxsa7DcK/VAQgoesYarrQIJR4LN0NiQWiLu33wNEfYgiZugkzakMXfrosajlLwqgy77YkKlvBPK1dd7ddNckvans+2qkOP7C7oH2883M9Qd4cYAeBlwFPNhrCKPLaLQm0WhOIgrLouFOjQsB8Vj5LDY4Fdcvfs9eG8N6IcGH3tKx+qA4GhJI2EpXJMZ6vSmA7rYtZM0BOT/OPT+L6TOXkfaz8Jsetg6OwW010bttG9792x/Fiu/iT//0T0XZjYD+Z3/2Z/j93/99+XNSd52/XfZPouqix8/4s+lL0zIl8/jjj0u2zskZnnn79u0TBcp7771X/i3JtbzX7LerTHWze9DtoZNQy0SJmT7PfI7YUrxmeGQQ73//oygvLWLq+ecQNMooz53HhfPPYGJ3L26+dx/Q78CxW3AtF4ERwYqlo9Pcy5EBV5zyukHVxpI779HGddkF/hBB2BZAlwSGDnrU6EcOJvoE1EeG9yNtDcDm+Jpk6KTxstwuc44xwCcJby8DQOdFloUlc56R2Oexd6FIamv11rVyuwBMXGrXpDguGd6YpDiAvK4AOklOSse9E01jpXIerc6iIsXJjKhSBFp3Y5ktUkJV/MxVKV+ivFD1zRk18ysXIcGSJXdZLLFgh5ZUzVqcxeSGNBEaJtotF+Wyg2YdCN0cbL8fx548h07ZQ2fVRZ+dRzFdQMpxcPjee3Dnu96OCiKcPnUKe/bswff/7buiyU5hGAGzxPpIAro+PmxDjX/ph9ZdrlQr0hvjCArL5B//+Mdx04Gb1vXNNWFGA/oaNyAe01MZQx2lYgmqD9YjwM7yOxXpeE/L1Rqeffxx9HTaQHMRZ088iYo7j5GDw7j5/oPoRE1FiqMRjkwHmHHJnaS4UBzbUvHkQDJD1xG2nirgzzZWaIS5m+KhQuKjytAVoNOsYUCMFXZu5XUkKa4UR9hKtzsla5HZFhfaSzdD36izLWsmrmolS77JTGUtgJXdqHugmwO3kEOvNlYqw6BKy/o/B8zl014TSfWa2vxJar6Cvt1IlYHUMlqdaTRbF+F7y4DRVEpwsXAMg1HJ1iPlAMbXzpgxxyfRK1fZd/ea6LYdv6+JZtxr5HtEKbKnFaATIKqVJpaX6vDaNnLWICyvhJPPTGL+4grMjoWgFWDb8CgalTKGdu7EOz/6YdRSET73uc9Jhs6S+6c//WkRhKGgjNZoJ19m3TkRM7/58+WVZbl/5MfU6jV84xvfkDYd9/7ExISU2lkmf9/73oeJ8Ql5Ge3I1i09b36FCXzsuTPrZ3WPY3BLS0v40pe+JIHCm9/8JjTKyzj/k6PwaitoLE/j/NmnsWVnEbfffwBBsQM304ZnUx0TsQ+EBYteEKwAJAA9mZjoe7B2LiamHbpBbQjaDxPL1frlPaAYWB5Wqh+WMYDhoRslQ7eoOAme9WzTKMEcFRi9zDJ0lXSvB/QgkaFTe1gfNmtLInYyk4wjBvarATrtPENwpKqBCGU03CmUa1PwglXYGco5OnLDCOi6jCxRtow/BTKC0hXrZ7k2JQAucoCc7cxk4pKvAhTVa1HPIei7TUcIfNIDsy24ToRq1UGjFsHvZGRDHj9yHk45RJvSr5kSSpkeGK6LQ69+FV79G7+Onxx9WsD3He94B77yla/gkUcewfgOmovQEEldH10Y3ShpnjazayYsfB5Z7LRR5ePM2TNS2uJn+M3f/E2RgiXjVJfTCNDqtbv9V/5dg2nS4IXjLJxr1wcEX4eHE8tyR3/0IwXozNBPPYGav4Sxw8O49ZdugUsHq4iWjZ5k4zKZkIrQEHK5AnRm6NolSa8FnYnrvhe/3yVF6nuk5qYJOAR0GYMUnRAbpjkopLjxkdsTgK5EMWTvChGKWZZedRvHSl4aJfeNrnr602hQT7LQk5Uo+fM6QN/8QL7mWB2rXlKGfGkDugTKKCOVWkHHI6BPweksIEo1BNClx0qAZsBPOhzHZSPFrZGAPuE9kNw/ugycHFtj+Vmz3F3Xh2mTPa0AnWuxUm5ID93vpAXQs9EAjh05j4WpMoy2Cb/pY3xkTMyQRvfswXt+52NIDw/i29/+tsyf87WnpqbwG7/xG1Iq19noRhMVDfB6LFWDtF4jzNI///nPS+me58df//Vfy/l08ODBdeIy6fTVSu5qPbGyqQhnpuhYMDDg7+TI3COPvB033rAX7coqzjx9FG5lGa3VGZw7dwRjO4q464FDaJircLMd+GmfDOQ1QKcXBOfQI4tGS90ppfVjxSpR09dAZ+tdDo5SmtRjy5LMiXtbbg3Qt4wdRDo1BIMSsMgg4Fgzh3VYUREw3zi29wueob9QQF8H6glA1yVxjq0le6dquUTwvQasWFim0ppEpXYefliBmeaNoq0pZ62ZoWtpUaXwthHQtTQgb1IyQ9de4rxxyviCrGrl6c4NmU5l4PgeRALWTqNRb2JhsYpOyxRSXNjMYe7cCiZPzCFsBBjK9SOTstCfLaB/+zje/LGPodxU4g8MWljmGh4dQf/QkARCXIStdluyYz50tMv3oDYpZ/BV9SBZTtPay//jf/wP2UQktXC2XXseX2/+WR/vOsPh6ysijDrI1jbp5EXMnD2JfKuJ5anTaDXmsFi/hIMPHMD44W0i3xj6TYAbhw5JHGZgby9NZawU/FZLAF1KeLa9ZobDQ1BrS2sgl9ZLbI+oxmYYpVMu05XSKNs4KmvPoVDYht6eHejNclyPNqo98BwDmSw5FzScaUoP1DL1gbQ5oPveetITI/Mk1+N61zFZ3lzvRqYiiZ91ZnvtDDVmY8Sjm5tD+jW+y+oYmb8/pxnbzd/JtTP05L9JXgv1Zx7KBjjLb1o1IcIBi2g459FozMCnWYtMRKjfoYCfPBBqQajvMUPX1bqkH7o+T5KBqv793a8pOB5L12n4oseviL4suVdWXNjoRQ6DeP7Jc2it+gjqkbDcB3v6Ucrn0DIM/Nc//iQaccmY46Q8l0hw+6M/+iPZo3rKQV8HyVxjEq0GcZWorF//k1OTwsOZnp6WPvvWrVtx3333Sd+bz+U5kjyPNxt7VUCqzik9IUNQZ4bOIOGwyNU6WJiZxtRzx2F5LdSWp3HuDDP0Eg6/Zi/8QhOO3YGb9hAYHOWzYAbM0GNBMMMVbwu+F03Y49nBv+tkTN8Dvdc0sGt+jrofPNMYbFGvIoPAyyJwCxgfvxm59CjSxqAAOnvs0m+Xyk4Ac13PWHb0umXa9TT4BZpDv2bJXSb640eSFBdfKCmKCsB3+ySyuYSgEiDwazB5w4NVlKtTqDenEaIKw2Lvy6U8smK16xnkWEKQ0q9iDhJrAq/15+OSutYS77IktQ2lGYtCUCwiRM7Kw2XQwAg+baHVbGNxqYp2MwU71YuwmcXCZAVTJ+cR1EMMZvrEIa3HzKA0Noo3/cavIT08JBuRxDqTrPZ4XVABrqenuC4DVzOduUTpnJ1plWHLBosXFIGXgEg2Opnvn/jEJwTQdalMR+i6anG1Y1sHDiLT2GgIsYUblK9DGdqZ6UksT11EplnF5QvHUa/NoRYuYv/9B7DlxhEF6GjDooSux7GTCL5hwI3nR02PxMX1OuQauEXJLxaUWauuxKVCdZgYMKnlT5CHK2xkVk6oCpfNjoljUl/pBqRT9JDvgecaSlNaMoeGRNnGVe091QZkCV8Dr8peJB1Yu1y/MIB+DaXGa5Xc2fJ4qQN6CAem0ZCWHXAZtc5FtJqzCNFCSvgWMTE3QYqTVhj5GPH6uNr+SQZsGwFdRJZCQ6RHHdeNRatS4rRWWw2RTpWQCQdx4unzqFzuIKgH8Bo++gtFFLN51KMAv/aHf4j8llH8+Mc/lgrahQsX5K286U1vEj6N3ucb34fOWnXFTdZ6bIvKwJ2z5nwtjsDyDCAXh9k5Z9aTLmtXqxBxX/B3OE5Hzit97hDYWX7n+8llMwLoi5emMXnseVhOE5WFKVycfA7b9w3i5lfvQTvbkJK7Iz10jvLRutZE2lfrLkw5cCguQ356Wrm4yRkQe1bwa7KvvoYdWiY5MaFBkh31+UU9klr9QRFjYzfJ+BpL8BScVUryisqtAF1eMXH7XwaALhGRFpahKEOSFKd7O/qQXPsa10bj60NA1zdjjdRgODBSDdFtb7TIUJ2F4y4Ahpp9ZrkslyYRSgF69yHqIyooiAOHtZ5XghTH5xMUVX9d/Xvp0YoohJKdLaR7JEMXC0I7JUpNy8s1tJpkwNJIoYClqTqmTs7Bq/oYyPQiI2MXJjL9vXjDhz6EgRv3q8CO5XWWsOL3xflq/l5uLroU8cENImYKa6IwNEK8EtC52BipfupTn8LCwoKQZLaMbVkLBLjB+NCchKsdSNwc3PTnzp/D6dOnZVNznp0P33Px/NEn0VlehFUvY+bs86jX52CWPNx4343o29mLNrkNKZLiaKygVHspsNlORdKqKFi2KMXxHiVLl90+V1eWd2NvkhmNbVGpiwEVMylm6NTbZg+9D1l7TAC9v2ePlN19nxUA9ixD+EELts1qi96Mm2foLMPpw/ClCOhXu6/d7+uZiWuR365OitM99Ov/np/VM15Mhh6LXpkuDChAd0FhmYvw3BVRiaO0swT+LKsnxta0mInb7kggLQTf2IZU9cdVJSuZIW8G6Bxb47+jhrsQW0MDlXIL9XKIjNEnHJzzxy9h7nwZfs0DvWA49lokUdUP8MZf/3Xsvu0WfPnLX8auXbtkpPTAgQPYsmWL9MQ3A1wNtrrqpnkYST13fbdImtPgqMv22j6V+4EBdXKv6n8nlYwY0JU6nlI9TOrBu24bdirC4vQkpk6cQNSsYGXmAubnT+GGw9tw4FU70cm14KSZpXuikGkQ1QMbtmfJ66esEB3PWbvWSZKvxotN3x8TA5E+6bZcJZEImRRlkbb6YBsD2LLlIKzUAFIoIeKonEFQJ29H8whU3ab7eBkC+nXH1kSaSV2iNX/dTdyMYJD0VkM7mMNq5ZKAOlIVmDbtMTsycpK1lXANGZHJTEIp/BBhNvRA1iT7FIAT0FX5TC2gpFIcIzpm6AR09oPp2ctMu1xpolELELpZ6YGV51q4eHwW9YUG+qwScmZGtIjNQhH3PvJO3HD//SKqQ6JLvqcgC9fOZdcyQRLSCoUeuRae6ypThDgQMugWF0fDqi+qPg83Jw+Iv/zLv8TMzAx+7/d+D9u2MlNVwRU35WYLfeOxq4km7PFzDO4Nb3gDDt50UAG638EPvvNNpFo1GJVlzF84iUZzDsO7+7Dn1Xthj9qoB1VhoBdSyvaQSY0ThGhGIdzQR4+Vga2DJQoKxWx9Lfeq2h/qQE0enOrQDGCJDkHMcjf5PRc8g4KwANsYRn/pRgz13wDbHEUQWDCNjArIQmW7qqP3K7PMbg89CeiyMF9CGfr1YfTFja2pkuLPp5y4+Wd5EYDOPcssy3SRQgMBFtDsTKLVnkYU1sXciUEin8PAT/zPeT5w8oYTGgZwPUC/tlIf+T+K29NxFSiR+VUpN1FZ9mAzQw8GcXlyFeeOzcKrujB9E9lUGqV8AWXPxYOPfgB3PvgATpw8oYhtg4NSRdM2pxsz9LW1nCgN6zYcr29SeGqz6508NyRA2TA9tBHQqfdBIm0ul5HMXnN4xPQKPszAw/zkecycPCks98sXT6FcmcahO3Zi1y1bEZQcdNJtuGkf9IVMhfSwt2C6pvihp3Mm2q4KhkTN2WIdAAAgAElEQVR5NJGl66BKE56TpF99rnBKRrX6lHqfR5+eVEY80XOZYQwP7YMpDPc+0bewzLwQQSm9zVafJXP4L2dADwOsE5ZZU7yPgXVDhq7nHrl7kqQeBfYch1hCzbmIpZVJON4qLLsptqkswdIeNM0eKTdhPC+rF5weW5OUMflI2E5qQFc9XNU7Z09Vgwt7LhrQ/dARIGYAUK21Uas6cJo2+rNbUF/0cP65GSxNLaMQ5dCTzstgRCpXwMRtd+KX3/s+gABOR7UsAxByA1y0HLYN6I/cFqapOKTFUqw8ZLihaAqjA5+N/Vq+Txq2sHTGOVLNUE0+/3olY/4Olto528oM/b3vfS+Gh4ZFnGZ1ZRHPHfmBlMrCpQWszp6ToGr3LePYcts2TouhFbG0HQqgZ1LmGqA3ogBeGCETGbDiCQS9yZL99M0AXWfznDwwUmQZBxI00MuGGbrTieD5ORjRAAZ692N06EakrTEEAQ1cqJBHgQ0PmQwBXbN/N8/QyZlY99jQa7ze9fvP7qFfTwv++oB/vWesD5Sv9+yf/s9fJKBHLLdz1ryKtnsJzfYUXO8yDJ4tZmeNxyL97bUMnRManF8nwKxnj/97P5/DoNQy4EnFjC2gtJTcVxY6SPk8J4bRXg3x/FNn4VYcpGlC5IcYKPWi4gU4+PqH8Yb3vFd+re5Ta02KjdMO3fah4iPp3rlu4+n3zrE0giOfT5vTpP68UojrTtaIhTX39VqQq/kG6nwioKvXz2BhcUHktikly0eWAbVTxdy5c5g7cwZ+fRVzF0+i1VrArffsw/DuIqJ+D06mA9f2peSeCkxEngHTtaXSZqVNKbmL2h7FstJpqTry7zyL9VmysRQvyVnspKnG6RSgOyQqGlkUcqMo5MaQy22JZ9DpB8F2I33elNHTy7aHvq7kvkH6lbGOfqwtigQpjsIv8v3EKFV38ZDZPo3F2mksr04hiGrIZFxY6binGgWwDd54ZoZkkSZEYdiC5yxpwvpQevWUdoydqvhVLwrRco4jUr5fFfVxVjQnPXQv6MBnTz8I0Gz6qFY6aNUi9Ge3wa0auHDsEmZOz8N2DRTTPShQijZfQn77Lrzz/R9EdnRkzY6cwXO1vIozF5S3OQ8SjrJxI9FwQXTYhezHjRlL517lJPnCF7+AEydO4Ld+67dkdjwpKpEUm7jaQcTRFTq3UXnu1KlT+MAHPoDt27fLhpm+cAYXzjwLo11Fa2YaTmUBbXcJB+7ei+LeEpy8Az+rwLaH6lLseUeAGynXabYfDTdaM2fRJUkp5cUyvzxUdItls5I7y1+65G5a6hBxXWbqeQH0oYGDGI4zdJbcGYQpEpOLbPb6GbpBe971iL4+/rua6Un8rJcOoP/HSu7/udk5L/KLAXSeEx2kUi244RIajWm0OlOIojJMoyk/04Q4GVeV80F5EFAXg4+0sNNVBSm5fnULTxPl+Nz1lR61QNquAyv2QRcej5EVQF+cayFyM8hGQ7CDHhx57Bg6qx2kYcNrtDE6OIRaAOR27cWHfud3pU9N4CQRTJ9b/LMmuyXBXb8X2U8pQ4JzLQmbLNFvJg2tK3xMtFitzGRUP/xqgE4vdL4PBtBf//rXMbZlBHfefqf68JEHv1XBpbMnsXhhUoRl5i+eQBRVccs9NyI7nEJUctCOWe6UeU0FNuCnYLiWZOhSGU2pNqgm6+pghEJY/N0EbFX+V+0Dfo/v13UZsNE8hgRbBeguha6gAJ0ZumUNK1KcOYoU6NqYEQ/7bqNqo7HTy63kvsGcxYyFXTaCuigxxWNrArRJ8Zf4ydRr96LzWFw9gdXKjMyNZrO+ADrVlmWcKaJUIf+qTFmkk8P4gF+p9EZ94OTcKPWBZXEoMoVeKFrCkD2jbr/MgBkaAuiSoccWf66XEpOWRjVANhqE6eRx6fQCJk9cAho+emJAT+V64BeH8KZ3/wq237BPJAyZwjLTn1+4jO/+4DFhl2bzOeldl3pKAuQkrfCrOjTWA87GueSvf+PrIgZD0Qn21WQzr0WXilB3rQcV4qgKd/LkSRGc+JVf+RWxYyUb/6nHH8PKwkX4tSXUpy4iG7UkqDp8737YE2m0Mi2KLokaU46uepSpjVK0u4DLcUNm5g4bWVc6qMm9jwVvkjO96w9Ndt9teB4zLDeeduB946xoD0wMYnjwEAZKe5DCIHxPAboq19N5Tmk4q8dVxtbWcS/U1Us+rnf9/vcH9KRU59V65dcQlrnm6vl5/PDFALonssQk0bY686jVJ+G48zCtqmToQaQ0yxXw0XtAqYmJOYucDz4yZN1SauQqSovJ728G6Bx/k9I9eTgi1pJHeaWJpfkWwCpTp4T+3Cge/7ejaCzWYQUmmqt1bBsdk66/sWUHHv3wR8QJbeO65NojyK+N5catLf28JDhrUGagrklvBG29ByXbjjkCslvIGzAZECvjmm4Xan2GTs4Pnzs/P4u//du/xX33vwb3veY+eIEjEi211XlMnzqO8uw8bL+N5UtnkM44uPnuffDzTQQ9bXSyDoJMhJC+HJENeKYAOlUyWWE1SLCNM26+N93mYDLGEV3dWuOILR9sSfA9EdAdty4BlRp5DZXQGNLI2sMiKMPx11JhHIX0OAwUENCxUYhzrNzxCisdhu7jJQzoSphDua1pl7U1XefER0xm6F37VDWfuFb6jp+fXPTEX31zNClOH/SStRlVeOF5LJVPolKbQ8psIJdnP5UkNaUcFnmMqllyV/anciQT0OncQ2KW9NCUqIws2BjQ9Zw5v6eFZfg8Lg7asMprMxvsqKzcJ8uaSkZpZoARahUH9QpJLDlkoz4sXCjj/PNTQozrMfPIsXRjF7DYdPCWd78Ht7z6VUBfr7p8USCuRJ/74hdwy6HD6C2WcMcdd6DY369GbEwLHr8aVDNePwupAUYDyWM/eAxHjhzBo48+itHR0bgMZqxZqaqoabMeqMrY+NkI6pdmpvDNb35D9dAPHpB/9uXP/S8UjRDO6mWUZ86jrwikMm3cet9BWKMG2pkOPM6JwoNFu1zqtpPTbpjKVIFWttRe99U11Jk5X1uPAqm2ggJeIa1cMbamAJ1ja3TVk/sS0De+JD304YFD6OvZiQi9wnJX0bsPz+9IVM57qWzshLWTeOhrcu0I/KUH6FcLXH4e4Puz+B0vAtANZmw1BKii3rqEavUivGAB6XSbA6Lw/JasDwaBNO5gaZm9U7ZsPOFheEgnvSg2+Xi6zK3OnW6FUP9dC0d13I6sQ9POoFppo7zUROTlEDRsjPbvwg+/+QSq802Yno3qYhXjo9vQZpbZN4g3v/e9uPWOO9CoVtFT6kOno/gh7MtT1ZF/ZgDO/9O0U+X7EGIozz7CahSPwCqfB11S12JSckTE3Bv22Jnpsu+cSedEmEuCAfkvcS+UpKaouNUrq3j+xHH80z/9A3710ffh1ltuQaVeQX+xiKVzJwXQKwtzSBsOVhcuIt8T4eBdu9Ghel8xgJdx4WdIQKd4BXvnjIDo2UDJZ46nkVjLXnpb8jjD5qnIUrwjHvFWxkLohag1ayJEli/mkTbT6HgtEZbhaxDQdWWWbB/bJCluEFFQRG9pF/ryrG4W4UtSyFl1S85enmi/UICubraWwpPY7YplrXvOymovgut14MkCjtXfYpbz+tKNantvnKNc9+KpBlZrz6LS4Ox5GbkepcncapcFRHK5AigcnqL6T8SDnEQujjcRDDl7Sp1yDfJ6zl3NoYsYhBdKyV09lEiBJsipETETnscSbwc0eeFCsjM2vDBEvdZGq+ahUwtRsofRWg1x7tlpzJ1dhR3m0V8YRtbkYWFheNsWPPyudyA/sQ0o5GJzhGV85e//GReOn8KrbrsL73n0/bI5kLclcFA5qY8CaFKQWpsL1UxUvTF/9PiPxPv4wx/+MHp6ehRxxE6vzbPzM7SbHYlkhalPJn3HRybNjITuUsr07amnfoS5+Ut4/etfJ6/z5FM/xOrUJWTKdVx4/hn0DVkIzQbywxFupylLj4sVZwWwuampS20jLRaFKaRk3pbRMFmv3IEqmEpyJHQmnixlSmCYOBT5Z2YJXE/8tm2nZVDAaZvIZLZgoLQXY8OHgagXUZSXA5k7noRJcu3JxDVCAjoPis2BjqGqavlowuELH1mT9R0LzOq2QXL98nWTJVm9H9auRfxvrw2DGyssV8sQ9KtsFry9cFC88r38ZxLi/n0Bgl5TcmbJJEkDBpbR8KdRb83AC1eE6R6iAcPwVPDnchOQh6O4OErX3VMubDzPoq5sdJLlru93Mqu9MkM3kM6WJGFwvI5MfVDTneOwK8sVrCzWYQYFFK1BzJ9bxdnnLyGs2TC8DDJRFsWhYZwtL+K+h1+Pt7zlbUiXSoDjARwHA3D6zGnUmw3MX76MLVvHcMPefSgVqWcRwq3WkS4VJcsNE3tPXxv9/pNjbRt1FCSZY1Aup2MkdCQxiuKhwW96nvz54sVzOM//py9gdNsW3HPfq1Hq60U+BJaOnsDsyeOo1ucRpuro+EvoG8lifN8wzDzQjFrwrAihnZIkQCoGsbY+D+/h3n64nRbcjifft8209NXZYqWTZsbOikYIy/NtpyWf185Y8n0eBzScYmC/VqmjHJ2Rk7G1MCjJ6GuxOIFSfisMltzX9Nw1SbLLsVH3d/149UtqDr3bv9IluRcG6I7blkNYPVtdgOSBntym1xyrMlpYWlGA7vrLyBd92JkGXK8qgJ5OZ5HyOTdIfrVWdOJG5Cgao9M4S4wBRgM3v+rRtE5bAbomfuhsUUn/qTK+gH/ocYRRbcgoRLvdgdsK0WkAOaMIv5bG7LkVzJ5ZRasSIm/0oi9TRMaPUCjmMXHzIdz9rrcDGQuRncZzx47j3MmzGCsOYuHSLH75oYfRM75NsKfp1GHlC1IdcdttFHOFdfrMJLUQCDne9uxzz4rQBAGdYyx6HpTjI4zcuRGynH2PDDgdEgnZYyKxhBy9UHr2uXwajdoyKpVljE+MolZdwdNP/RitxWVYcxV0astYrE2hbzyDfbduRe94DlHeQztsIjQjUdGzUhlY7BHyAGT5LlASHfWOJ4C+Eej037u9ue4z1oM/z41YWMLKIgxsBF4e+dw4Bvv2opDbiVTYK57G6kY6NKMXFTAeDlZUWKdHnvgt8serAboaVhHh2Gs+/vcB9GsB78sZ0BdQ9y+g1owB3ayI8mSKpXDaaoJ7IwsjVC5j7Lny/AgjurAptUgOxSaTEQ2Gsr6YEV+lfy7tshTVx7iG2bLj85XfeqVcFyvmqGMhi16U5zuYPrGIyqxDZyPkrF70FPvh2hEyxRz+y6//OkoT43DqLWT6SlJV++a3vyVz4wvzl4X3snvnDhR7CpIYhNRXNy2ksrRIjdub8bRM8v1fD9CDmDTK1aVqhWTqx9QGPwACD8srizhz7jSefOYpDIwM4fVvfAgDQ4OwGk1Mf+8p+KuLWKlOY7k5gyjXxPjeEYztHERoB+DYuW+lRC5aOEoR25s+vNBBKgjFGz6KfTaunIJRSp+6p87kjOc6k0TtQtiMrWClsif8KVZzc6JbgaCE/r7dKOa3IZ9jD53XSn9SpYAaJqQ7XzaA3s2sVIbe7jTh0faOiyBmOOtDOhnRXjf+Nlqo1c+h1ppEx7sMO9OGla7DD2m0oJiaRpBZA3TVD1LuX5ZofzP7pCORGpdS5bHYTScWMHEdLXzT3bSqPK9U41hGUNmmj5AjLrGZjM9/76XQqPoI2zaidhbt1QgzZ5dx6cwCIsfGaM8IJgq9MvqS3TKKt37gUaS2b5V+2g+PHMFyuYLbDt2KI48/iQfuux+jExMS9TbbTRT6eoXdmbYYsKgNqcdPSGyRhWvZOHX6FL74xS+KtvPY6NgaoK8Be7slgF6t1XDxwpT4ut9www1SgmNgEHg+8nkS7yhBGwChg8mTx/Dcs8+gs7qCaLGCUs7E8QtHcOCO3bjnoZux0plDmPWATIiOuCEZsJAWtT6q99Mvhw5rPBqdmD28kfymD8iNPciNwR/vIe8d74ltUxAiBwO9KBV3YrB3L8JgEKmwGAM6b3gM6GjF5hokumw2eqUA8KcN6EkOgLz+ht7rus/3U83QXwH0KzN0TsksoNI5j1pjBgFWYdh1hLRSpctalELa7BGhIgI6H2KlKoDOnyuuTTJLl+fEZwf/nKwwbpahewGVHrkOAgl+5flGCo16G7VKGy5tl50s/IaNxQsVXDyxALeWQik7hKyZRX9/L85fmsKHfvuj2Pmq21FrNJHv7ZXZ7C998e8we3EKpUwG73zbIxjftweR01Jcn4wtAYsawVr/npPBdFJBbrMMneU7Yf+z90wpVtKXokiqcbBlcwKhh+nZafzgR4+h2FfCw294CFk7i+blOZz+2r9iIA3MrlzApeWz6N2aw4237UDvaA/aHD02CeahMNxZsWV1hMmTVEiCEFbABEFVenneJ9XiGOiz8qjVPvl37jet4sfPqUjXqspFfkRIUA84CtsLA30YGzmAfGYMtjVAXj6iSCVyUhIU07BuMPyyAnQVpfIIZ/baBXRaf+pDbLMsfWNJch3IG+x1rcAJ5tHxFuH4C3C9BXhBRUBbsumIUn4swWg2uBIhYYbOG0lA5/iTJr/plgFvvAB8rDAn/TPtmS4VBVOCkZBVJWrCE0QjDyz8sPZE8hznGesVB41VH1EnC9PLC6Aff+Y8OtUQ48Vh3FDahk6tgd6JcWy/5SBueOsb4bQaODs3j7MzlzBMf+J2B3fefhdK6Qxa1QYKLJvJLqQhvOr96t6WlojVAE9J2b/5m7/BBz/4QRGEWc9cFXkERJGPr37tW/jJ0WfRNzCIt779bZjYukPCBG7XTruOHM0jrAju0iKef/YpXDh3Bo3lZaTJkIWDmreE219zAPtu345FCvwYTaSLadSYCcRsfBsWLGbofN1Aed2bmbRsiq5Yjyqr6zVB2cl1B4wet5EyYQTLJgFOjfyokZIC0tYg+nr3oJjdhZDiPmEvQjCw40bkgUxQJ8M1gkUHpZ8hoCcP+CSg6KztFUC/btj+U3vCZoDuh4uo1JmhTyMyyrCyDaneBB6lhENYKZ4faZjx+aEBXZQJOS5pMETdPFjS/I/k+k1m61yzHZeJBfvYAcIUx7CYtVPPwker7qJdDeDVU0gHvajMd3DyyEXUllwUM4MwvRQmeodweWUJd7/lIbz63Y+gBg9GlhU7A1/7l3/BySd/AtML8Wu/+qvYduAA4HfQ5KhegfPU5Jsosur6sy1ugV2DAKqfzxNkPejHbaTYB124SkZKDLlOnz6JYqmA7Tt3IvQ6mD95EstPHUF/BphaOIPF5hx23bwFuw9tR5gP4Fo+qu06Qp49sV+8GCtxZJcJBgMIP5LyugroSXpVCZny4/Cv+J6umvB80YlY103QQEDBGgrImP3IWCMYGb4BGZOEQ7btODEVi4wJoCsS3fr7+zIouXcXiwL0ToeEE0fNDW4A9G6GrrJOsrmv+khxhrROSxL4WEC5dRHV2gX4UQWWrcpdqYA3iJm0utGGyXEvbiLttqVMEbobjQCheugqy1UEOA3o+gBm79sm27xDa9YAHoVSAgdeFCBlcR4yC9vKotOKsLrYhte0kA4KmJ+q4OSzF1BdaWPU7sdwO4c+u4D80BDCQg73v/MRZPbtBPJZnLw0iZrnY8v2cfRavWi1yigijZ5MDuGqcj1b7FQxMDYin5Xvl1an+kGQ5xwpAf3Nb37zmsKb/jlLhk6nIZWFs+cuwrDSKPYPYOvIuBTPavUy+osluO0acgwcvA4mTzyPU88dRXlxEW6rilw6wuWVKRy+fR92H94Go+DDS7fQ9GvI9uZjQDeFnUpCnDr+yHYXqLsC0DfOylKo59qArhny7N3RUrEHWXsI/f17UEjT4KYXCCnKk+320Nk/lz46AwsGeip0Wf/46WToGwF9Y4a+Gcj/bHror2ToVwJ6Gx1nQcC82ZkFTGboNYSpGkK/rcagYstMk71VOSSkrqSkhjnyZLMk31WxXA/Y6yswm2Xorq8EkyKDzHll8sS/e26ETstHpx5JQkBibacMnDo6haVLVdhRAXYb2JUfQLHUh0rOwGve+whGb7sJy522JCnf+dq38OBtr8KT3/k+btq1F4fuuUuy5ihLXbwQTuiiaGREwXHjulzjsyRAfTMvAo+jYVlmtMo3M5DnK3ocjU/ymRx8rwPbSsFpNpArsCIWYXV6CgtnTsK6fAlorWJmZRJGr48b7t6H0lbK2tYR5g2Um3VEBHNeF54blOLlGRsx82fixJE0df153fRUQnLfaUKtloTVVRPhU3Hsja8nAj9pIdRGQR6Z7DCK+Qn05CZggDruRYTEksgQq2x5iFtnV4fgZZuhk0RGlR0pXSd66N2bkSAeJSKgK4Cd2VZUgZFqI8AiFqunUa1fAIw6MrnYNSxMQ2KCBKBzLhoRM1NuTh50KqpSv99UikHsi1OsgHzJeOaci15XDGgMQkA3PbrveHA4lxk6YqtIK1UCumln4XsGqstttKoRgo6F6pKD6fOXsbJQQ7phYrCewa7hnWh0HJg9eRS3bcMvfeD9wFA/AsvAgtdG2uYsurBM0IcM/EoN//rlfxZVOi+Twh33vUqsCHXUya+SHdDOtdPGP/7jP+LWW2+VPpoGfGWy4iFtp7C0uoAjTz8jlMVao4MHXv8gBkp0GFIcTpM/CT20Zmfwkx98D5NnTiHlqHl/pDtYbS3gobfch76xHBZrl5AdTKMdtGHlbFA4QwQzWLZkWSxiX1LPnvMQ8yXK1RWR5KG7kSSZzNwlgzdZ7FPriFl24KUF0PPZEfT17UYhvR2gS1JEIpA6dKS0kVKEJsmwGOz9DAE92Y/cDLxfAfSrx+s/7Z9cAegpB663KmDOll2YWkFkrsALyggDDoVx7ZPdbmMjoEulJyIPR9mfbnYfuUZ5jiQD0o2AT3ElKQmnWKXi6aHGcDh66XXo5phCfcUDOmmE7Szmzq9i5sIyWlUPuZaBbWEeu3btwU8WprH/gXvx4AffC8/OYGF1BT/47mN45P6HcOR7P8TE8BhuvOVmoJAmSRtU8OBv62HVbMOF1lLSks2a3Z9uBHRV6lYl9vnLC7gwNYnItLBj724MDYzSlw42DDhOAwU7DZOsuSAg6xbnjj6D1vw0CrUlVBYvoB5UMLZvSAyd/LyPalRDlDfQClhR0z4abNV51N+W8ygVppDJ9UgfW++zZLVXTyhp8mm3NaeqwgR0ykxwRp7nPkcGWW6PApo7jWOguBsGhkQlDugRQCfXiDwpjkTz3FexRNfv4WVBiktm6NKF8h1RDJIL7qr5y+TomI504jDoGvua4041mGYTTW8Wiyun0Hamkcl5AjYkmuTSBXX/YxMFgoDofov9IfW/u+NsqjeuJF71DDrFE1TPRZFiNKCTUc3qguWbCHwXjufCC13pg5FVaVpcwCwn2+g0Ahlha1R8OM0I9RUHs9OLqExXMOz0YyjdB4uGLT19qLY6eO2b3oRtd94GjA2jbQIdmOggQBa2aBR1lsr43j99Dc16FWHBxr0PvBb79u5bk3vtzs4aOH7iuLgmEcy3bduGm266SVjuyi2JWswB6s0apmdm0HRcfP8HP8LrH/5l7N93o/gKMQq1UhHc5UUcf+IJnH7mCNqVMgpmCmbGR9Mqy0bcf/MeGDkXdbeCVC5EaIcyT8+itlAfQ1t6XQR0VtDUuGKItsOSelc8Zq2Up4U70qpVkswg9KYV0Q9WaRiIIYuQsy1hDwrZMfT27kI+vRVR1INUlE+U3JVtrmRaPJB15vUzytA3Ajr/vhnRb2MVQoKXV3roP1VMvxLQPRgpF46/CCe4DD9aRMefEXEkOgTyrJC5Z1hSXVL3TWXoqnVDZ7+sInVvMoeuAT15vzdm6V6oSFoRR2gDV+bbFUHLQMCzxTHlvKiv+DC8gvTPL5yZxfzUEopeBqWVCDu2TWABHoKBIh56/3ux+5abUW61MTMzi6jtw2+0ccOevegZGlKTK0aIeuTC5NnnuEizfRhbnCp4UuffCwJ0nhFBgFOnT+PJoz9BKpvFXa95DSa2bAfFWgnoQdBGkYEBs+pOB525eZx87iiC8iIyjcuorU4iM2Rj5807kNuaRcNqom27cM1QrJZ5Rsue52BCSBtmlt1dAXQrX1ojpm0EdZ3Y8PsMrJIubArkPdhZFXQJoJs9Um6P/AJKpe3oL+xDhBJSYP+8gNBXlVotFun7bakcvOwBnfObGtA7rfYVgK7L7vqGXHVXs58iZK0aKs0LWFg5gRALKBTZn22hXq9ioHcI1OtdB+jinkTtZPbTlUGH3pAE9CQxjyx31Zu5EtAzjDo9A77nyMynH3kyCsHxNb4ujZQZ9YWBKUIz5eU2AsdG4BiYujiHyePTsKpZeIsd3Lr/EPIcl/ANpHuKePCd70Jq1w6gJ4MaFe1Y2kMKKyuL2DE4AqPlIfRcPH38KG44eCP6evtkFE1kDOOomqS2L33pSyIswxl0gvrrX/96DPQPxL10A61WVYRr/CBCpV7D//v/fRqvfd3rcPstt8Km0AWzX8/BmaefxI++9Q1U5+cwWMiixzLgoo4VaxG//O7XIaKrmtmBXTJR7ZSRzuckyBFAFw6Dmtsk9BLMZaI3FaHj0tGqO5+7EQC79rWxkUZybI1aA6Y6ENk7D/0sUlEJhewW9PbuEHOWMFREuSil5ohVcKDAnA+q16nHz6bkvhmgb8zSkutbByuvAPpPFcvXBYVrAWKKTHaug4a07JxoDo32JBrtOYRBXXQNQo8BGNettl9eD+imkVsD9I19aF0xu1aGTlGqdIYZYyTyr5IwGAwgLIQBOToW6qsulubqMIICMqlenDkxiQunp9Eb5ZFe8DBUGMSWG/fimfPncOCeu/C2//ZfhWibLpbQaraUomUuB9dhIhVJiXyZ3uOUdTU5xmqvKaoJ+zsOJKXlkBCj2ZihG5DbnVgAACAASURBVHRObLRh9eRQLVfx7MnjsIol3HLLHVJPLDfL6C3kYQQeisxqSfxbXMDy9DROP3sUfvUycv4K3M5ljO0dw8Thcbg5F+2si6BgoO610GHSZViwSKilH4RMpgQwqUfBISWaMyXUHPV+03tMZ+dkuBO4Rbo2w3Fhjge6AuiiBgoLtqXOkCgoCal2oLhPODiG0Q8wKQgYWKgxXiYTHL2mj/36+/sL3kMXx8G1CrpiuSsSAovIIVqN5lrvQ2fpV0a0G4eDdATJkhdfr4FK8yzKtbMw7TIClNFxy2KsYKcykilbhpJEZFQmqmIW2Y6cQ48tMePREt2P0Quj2WjHpiDpdQQLCQL8YK3kTrYkAZ1hJHvopm3BYBBA1bLAQqcdod0I5CvJLqsrDdSXXZx9bhZRNcSwWcTuwXH0GnkYYRrb9tyAvXfeDvPWw3BbNaT6iwjMNKrNOkqFolC8Tp04ibm5GTz00IPCXpdKB0VbxNbPxPSlaXz+858Xu8KJiQm86lWvEotFgr6eRecoGYlny6ur6DgO/uGfv4J3PfIOHLhxPwKng1ToYWFqEkce+y6OHXkC+ZSPG3ZMiDPw1NJpPPhf7hPPYjMdIDA8uBTkIAuYMo0kHIbsmlsC6Ay2GWWzw2ZoTQJXCcJoMosuvesNyeBqM3MW/lz8z8MObJuZeR6hV0AuM4qh/t3oKWxFCr1iyMLeeiTzozrLUltQQDPmaOj7zsWqSvsxk1UHAWtLUI/4xK9xHdzRfburPe3ac8rr/9XG6oX6DN3Pot/Rev32qwUsydd+mY6tSWWIFR5O3JRR886j0jgrBNsUpyDgIcNRSBaCQnJt+AdWFlWVj1jnubzaXR0FHSwk9RM0J4LfS1p7SmaOEMzSFcEunocWwSX6RvC4zMBtRaiVXbRqoYA6z5FzJy/g/LPnsdUcRnulhQMHDyPf04tLlxfxwFveihsffhhuo4b00ABqDiVhe6QE3qzWMNBTwpnjx/AXf/EXKA3049DNh/HII48I0FE0huOuPENENS6dBuWfL168iD179oCkW2pccI+kJdgPgbSJy3OX8cQzT+PUxSm87d3vxPg2kmpZLPeEhRC1a7D5gRp1PPeDxzB56iTGh3NYnj2G8R1FAfT8SBZeTyDZedvwpCrpU/+B+hUS4kSwCeg83+DL2e0y6Ek4viWxIwnuyeqMqsQqUq0fUWCKPCuO7VIivAc9ua0olXYiZ29BCsOKgxMxoUoE/SliGYOvjdj0EleKU8fC1efQrwboIW9IGMLtOGsqbZsBevfYSV6oBKCLbWYHtdYFrFRPI0otIMAK/LAOO20IKY6ezQbisZO43EphGUZaHBnRvVm1GGLN9rjMS3EZbZWadPNxXU/ee8ZgBqhsO+murgGdbFVZNAbFTiK0mj5azQCBm0LgG2i3PDQaEY49O4PybB3Zuo8dhRFssQdQQA69vSMYGB/HrgdeB4wMAsWcjKmV203094+g47bx91/6O+zfuwf33P0q6ZXz/fOQkHGNTBZnzp4RP3SCOK0VH3jgAezZvUcsDHU5kBt0aXER09MzWFlZkf/f+PAvo39wQMxiqovz+LdvfhWnjj6NvpyBnrSJTr2MYtbGtn1DmLh7BG6+BYMldtOBH7ZZ/EMkM4EUbEkrdSfJ0gFK/XK9CKmFXxkAxaiUBPOklrtufyRbMxrQ/cBB2s5JZh64OaTNEQz07kRv3zgsk5aprPvbavws7haqTF1tTkPMNXiwd4FaZcnx/DDNfWIJ4iSEazmX682hX3NK46rzyZu/6iuA/uKy9itK7jIzTWAmQXIFVfcCqs1zMi2DqK4SAjMt88kpUZrkYRFb9YJf6X6oAH1jG0WDyWYkrWSwKlVIpjZi4qf3giLmhgHJoxn4nolmzRMHx8A10a77uHhhBtOnZpD3SnBW2hgf2orxoW3oNFz0Do3gNW94A3KHD9JAHGVWRG0LtkGBLR9+rQl3pYZWo4EzM1PYtnO7OChy3JVnB5XitGHLankVx44dE74ORViYFHC2ncx2zn/DVaNgHYJsLoe/+8pXkM5lce99rxVZ3KxtIicVOZ8GFfjx17+C8vQ0ClYKzfo88sUOtu3ow+juEVglE227hbbhwk9HCGwDDlnsCUDn+UFANyJWeTnSxiakrp4k0CLhiKjPlW4VtgvokaFaqsy+2f1LRUWUChMoFXcha29V/XOOvUachtEj+wzsKBvMr79AWu4vVFime5lpgEcCFDMrkko4t8jZ74T7T6xa1NXh3Hh0cuZR/09ymwPTclHvXMDS6kn40RyCqIyU1UI+n0HoKoIJN6QsDJk950YmU5UMx/WArsuy+j1z/IxRq+N0yzV8v52OA7YL2KNX86gMLIhYNG5hhq4WDYGCpTOXCmadEBEFKkIDnbaPeivCxdkmZs4ton5+Hr2OhZ2ZEYxmBtCb7YOdK6Fvy1bsu+tO4NABog9qrQYKgwM4c2lSsu/ffPRD2D4+IZuRm0yLyjCypuTrF77wBSm38+/8+uj7HgUlHXXZif+mUa/znEJ1tYy+3l7kKUEbRZg9/hyeffoJHH36x2iUL2P3jjEU8yYajVXsGN+CO153GLX0EpxcCymTYzcevKiDgIeRjHVwlIwlSd1HpwiHL1MB0k9DCDujeuQatDXLXVkaKua+ztB535MZrfo3nvwObsTILyJjjaK/tEMAPZ3uEwMJYeDGIL6mvSyazDyoKRzUBfRkhi4/f5GAvpEstRGSNvbU19oPCbEP/W9eAfSfBaCzbcOzYFHNo7fOwg0WkRLhIV/6zHJuyBrmmR7EM+iqh84yLWu/m5V69breyP9Ifj959vH8WPc60vBmQGyTR4Z6rYNOM0Kz4eLy/BKWZutYvFRHupNBth1h1+A4JvrGUCk3MLxzN+5533uBkV54JL52mkhn82BtL8Oe8mIZdl8fjvzkKUzs2YXRkVE0W03VsrMsUPecwT6lo+nj8Eu/9Evy9e6778bQ0JDKasXt0IBTr6PR6WBwdAyf+7u/w3J5VcygWH9wWjUUcjYQuph68jF876v/hELkY9tQP5Yr0xjfP4DB8RKGtvYhyvio+TU4hoNUNg0jm0bH8SUYl2ZdnBAwKDHoncEQPUNSnFL31ICdTNB0hU/Jdyvzpm5iwGq+Ct7JV3Ad9ulL6C1OoLe0B7axBYhKcYaupxx4nPCsZ/lEA/ovkJb79TL09VuQZRIe0J4AOm+AZrkne4e6RLXZ9l1/qBEgWbLtoNw4h+XKSYSYB8wKUqaDXN7mOpKMOPKVOxrL7IYZIQwceR/kSa//3es5nxxbY4/FddX4nC4Ne56y56NYir4GDBQEzM2U9FY08NtWDnTtCoTokoLnhqjX2yhXXXTQi5nJVcyfuIDOzCr63Ty2F7dgvDiGYq4P1UYb/dvGse+uu1E6fADoK0hkePzieTz+xJN499vfhb4SWZhKZpSldykppQw88eQT+Na3voVDhw5hYWFBbFQ//vGPo7e3VzJ4JS4TR5iMcchn4HhAp4n5U6fw/LNH8Nj3vo2RwR7kcilR4MvmU9izdwI33LgLpbECloNZuHYbkeHBjyi4odScmNVw6Me2euLDUJVDUmxLyMiPinDtNNnnqiqyNvsfi0TwWutNuJEFv3bwRWxp2ALm1G7nqEl/7wQKPSMwrQJ8ZhEiV68CDFHn4tz5CwR09u9eTIZ+PQhKAv5GMFcA0pV2fQXQr3c1r/3zzTJ0rtKU0ZIeerV1DvX2BXjRAowU3dYYfKrKDk2e1gA9pKJiR3hAhXz/NXvoWsyEv1tXnfg6BBjV01WBqxqtioPXuPxO4RcmBPTgZgbZqDsC6pxEqVaaQrI9/uws8mEPnJkVjJhF3L33NhihiXLbQ++OCdz9yJuQHh9D2zRQa7fQm6NYtAU0fVQWFvDY0adxz/2vFUvkeqMuss48R2r1mlT2Pv3pT2NmZkbMnXje7d2zVwi13JdZ2qiSE9dxMX95EW3Px5NPPY1CqYBH3voWVYWT/12cf/L7+Mn3vw3DqSEHD6bvoDicxdZbtyA7YqNQysBLOWj5NfgpDwYrnCLlTD6ULRrskhGLRjzvi0oI09miOldjtzUN2N2yupqLTwI6f7ZmsEVzFwK6ZwmgW6kB9JV2oFTcAcvYqiZkQiZtMWjLVB7FyUiM5N5Urbzu4xe85L4R0GkushmgCyBtkIDVf5eNFLOe12U8KbJMCRBVLFVOY7V2FlZ6FUa6hiBsiD82M/PAo4ACld2U7y17X2FAGUA6LV0b0LUWr2TacQ9MRYLqxrmeMhVhuYxjGXxtVgHIIJeytksXMDLeKT2rJi6o/87efK0ZwI160aiEWJqex9zpKTRnaigGOUyUtmBLaRQ96V5Uqg0Uh7fIHOng7TcD/T1w2k3MlysYGZ1QqnXxImU1gVaKfFycvIjPfOYzuO2221AulzE9PY1PfOIT0lPnpq03amJhWKRQDTWgSbFtNHF5cgrf+fpXcPL4M8hlgIkdI6AsftMro3+0gIO3HsDgSC8qnRWkihHcVFuUmwIq5YWMqKM1GcW0VZT+uYCpzHuqDa7GfigLS9Zol4ioe486ytbrJ5nBr0Xi4GGYQadlCqATzIf696K3ZxsMuyjArewgIylpqqBH6XLLV16FkP3TKzN0KaXFLZgXA+jX8yPn+9NrXwdlyT3zCqC/OBBfdy214MTaecIZcB7KTbjRHCqNM2g456VlZxo0+HVk3FUAXdaN1nKPAT0MkckUrgnoOlDVgK6lYNVYrBKVoR8BeSRS6WOSIfPoqmoZBlSPyyGEhXbLFwW5RtNBq9URz4Kp83XULndQPT+PfCvCTVv2YmJoO9pOiIV6A/vuuQs7bjmE0UMHhUQ2Pz+PLSOjci4+c+QpnL54Ee94z3skwGcrjl/5ILgTwD/72c9Kts6kgOfGnXfeib6+vrXkgVNKGctGvdXG+XMXRQp3ZGQIIwP94qZmFSxUzp/C977x91iYPI2t/VmYQRuZlIftN42j59AI/GIA06JZTAthimOoKgDneUmxKGVdq0GTVVUmBMoJLpPuUedqXMnbiCP8+8bqX1e+2xAysMrQFajb5iD6itvRU9gJyxyVcruSgo0fDCpo6kNAlwcBPZkEvswAXWfoHNEQFqX2GdckpYRKmCqN8GIly+yJmT8BdGZgq1iqnkG5fhrpbE3EIagWJ54aPNTJTgxJI2NfW/mg6zl0bZ/aLdOs74kEvpoT1T7aXOQyn07JWsNAx1P2hwKoEu2RJxGTjKj8RMU4ErtCmrj4Un4nAFNxyPNMLC+zVJRFs97G7MU5zJyeRnW2iqKXxZDViz3Du5E3czCsDOyeEvLbxjC6bye2HLwB6B8EjNhcRIILxeSkq5IC7LpYFjLSJtAzM3/XO98l/TGW1niYtVoVFPJZoN3B5YvTeP6JJzF7/hzmLp6FlXKxfWIElcZlmLkQew9NYNfBncj2mXA5w5tyYWapXe/IDL6YVcSHJftbvO62kZNymVLtp/IeR8ZcIctQGSsk+51uVrFNZbJ0lgQ6bt5k+Z0/Y4CWtotysNEqdaB3N4b7b4SZ5uxoGhEJO+zR0yZX2My8KipDp2GPBGUxoGtxEEVjVRr/St4x7q3/B0lx/x442gz8XwH0f88VvPZzN8vQFaDX0Q4uSf+86ZxHRIGZFAGdo1EsuduS9apKkmqvKWEZng0EnKuX3PV+SAKNBhklG8tglv8r5jQzUBFFjvvpBHQZpU2ZYLHJcXw02w7abQdOh8JWA7h4fAYr5+YQrrSQbaWwpXcM20YmYGULWHFc9G7bite++c3I0vyJ7S7bxsriohBgh4dG8ea3vlUmYzS3RguvMAn4q7/6K+zevVvK7Oyl33XXXbj99tvXAgAFqjmRwZ6fm8OWEVo0R/CbDViFDJZOP4/vf/srqC9NYaBgwG8uob9o4fD+3ciPl1AZidDOeYi4D1lt5dQKhWTCFHyODJv0W2fxnuI7PEFYVWW7I66Ykp4bJ1u6apdMDJPkxI3ZO68rEzJyrNgW5MhaxhpCb88O5CkoYwwCIUvuJNXGD+FsaUDnDaSQ18sY0MUrZ0PJfbNF3+0tcSN15yL1TZHypAA6CS11VNvnUa6fQcpcFglH6rlTFpRS4pRgNUQCVvW0mZExm6bF6kZA30iKY+lYC87wd+tSmcjFMpJOcxwqLqdR8lWES6h5zqM4AEfbJAIMAjE/4Sa2qL8uigYZtKsW2h0DDcdHvdHG/Owy5s7OozVbQboB9HkF3Lh1NwYKg2i0O6hFATIjgxg/dADbDx1EenAMmd4+YbWzhK5mslPCROWfT506hUqlIoDOjblr5y4ppwnoi5hFHcsLM5g5ewGP/+t3sHhhEmGjgcP7dmH7tiGsVmbRcivo25rHgTv3YmD7AOpRVVyQ0nnlh+xyfjZ2sdOBEQk9DFroQy/yuRRkEBlI9iU59yk3BhEj8JTqZ+tsRsA6ZqJqW1V+T5fOdJ9dKi5GSYnJZLZKdp7N7pASmdiyRmx9qJ4XAV3WjIA5+5JKIS7FaoGMsKkMQHgvSUDX3/8ZA/rVMvlXAP1nDei893W0/GlhuLfci4C1CpPSwBQtIreaoC4qYersEO1vvZ4kUL06KW5jUJrspwtQi+kLq7cq8KQ8toiWcMQrVo4jqIeSQFjytd3xJGvuNG2kvGE0lz1cPj+DhXOzaM/XkHYtIcjt2rZHsvnATmNs717sufVmDO7fC+TTuLQwh2/963dw26Hbsf+G/WsMe70HSYxjT/1Tn/qUiFLxf/754YcfFkBnQqA+G7nnSn7V7ziwmeG3Cc4eavMz+No/fQkrcxdYVMRoHzXxa9g5Poid+3cBBR/n0lV0egLJ5gnoGfISqI/Bs9pjBU0crxCJH30KgcFgx4dPciLfgM89vHF0rLtmktd7473gng94vhtM9jjymkcuMyz+52l7myLEBaz0kXiXBHSy57SCJauhWlZcfsO6BfuSdFu7nn1q9xN2SXGishMTFOQrx8Co7c0LIu5cKiJjJizHbBAqe0EaGcTPY8+azkiG0UHHvyQsdz9agI9lYalmshwX88Tpi6Ub9kE4aiblL4vAqiJudWarEnmytM8/a6EZArsOPAjqZH12XA+FYkm5iYlkI98/s39uRhVps8eunX18jz0yVW1gqSd0DPTnxrG8VMdKs42UnUHHiTA3uYiFc3NwF9pwLzcwmhnEYH4QAwMjyPWWsNJuoeY4MPv6sP3AYUzs2Y0t2yZgZWyAMox8q9RAz9MGMITXoBRkgGyf6rWDfACqO81M4tizR/DUj38Av9nEytwM7rvrdnitGgZ6szh//nn0DWVx8537JTP30x1UvBr8rA8muJSOpA2hKh9y5lzJWHaFMSIErqKGyrFn8H961RPUfSmjWemikFt0Bp4kxXFGVmZEY8Yqr13XRIcykD0wogFkrGH0925FXy8la3sQ+SFcn/eOgM7xOXlnMZhTqpMSsfEYyoaSu6wBHigxkU7/7q6p0r9vbG1di2gTbNqsb5582vUBXaS64n2i/uV/bGyNm0BPq7zQrz89sP15vNIVGfraHHodTW9KXBvb3hRglWEaHFvjOmXZm+ONGtBVS43HEr92Omp9itGJHFUxa537HCHSdgYGRzgFPHzwDGDv1bbY/ksj9Lo8EQrZWHSANFiNoha5MphyffJSIGBJeWanE6DWqKNdD1FZMTA+shdzF2fw/BPPwV1x4FYcpJrA1r4t2Dm+B7l8CYvlKpyUiTtfdx/2v/ZeIGuj3ajBzhZgZTJwPR9pui6yAdFuI5vLo9Fq4Mv/8Pfy+R568PX44z/+Y/z3/+MPxYaVYF/IFyTkYXzjNlooZJQvgnNpGmnfwf/zP/9vtOuLOHSAEsx1eF4FBw5ux7btwwjCFlqFALPUzi+lkUsb4syWClzYKc4kcczVQOCG0kOXipnJ0rsv5jJU1pPKrSs6cnG7dqPmXVe7Qu8zfj4hZQtBjtWXnFQBqGNhpkoC6HRXM0S/vQjQqIWALts+Zrez5A5tq/0LlqGrqXIel+vnXdcNmRGwiTJSHueh7CDylULcWsbN1yF7nWxFkS1VEntrurmb7vgAvteAlWGUvYJK/RyqTfbAVmFaJLUovWUpe7OswrtCf1AWSSxLMniOgimRkW6UlyRUEFDW5kPjfowiybnwCBopZuD0SVde6TJ6Ij1ZpVvPDa2NAvh79TgUwYkM/B6rF1HATRuh7YVodQK0ag6aZUdU5Z767hFYrol0QMvEHhTz/ejJFZHJ5MQAhozSgYEBbNk6jpGxYfQO9CNX7EGWfXH6InP8bGkVftuRICT0AhlRe+6558SUYfr0BfRkM+jrL6BQNNBxyqi1l5AphCgNZXHvg3chtD1E6QhhGghIWDUjpeAkQpWUz2zLQcXrxPclCoBeKJMB6v5GsEU+lxuCLGH2IF1h+0cGy3W8hor0ogBdsdnFWxlqTp4mDPy8ElUHzLYNYbTnrf0Y7NuJwv/P3nlAWXJV5/q/OXQOM6MJ0iggCSEhCUROJidjDCY7gG2MMRnb2MvLYS37PfsZ50QwmGCMAQeSyUmARRA5GAWUpckz3dPx5vjWt0/te6vvdEIjGUnTxRpa3bdu1alT5+zw773/PUJrw5pq9QWVq3NaKM1qeXlJ2VxeO3eeronC6cb2VG3k1G0PK5MaM8vcElxWUDcalm9CqhsrfVlL4WwUI99IOfct+JNQaQi3E/q5R8p93WdYj9/9JMZzF/rqugaVeXkIZzz0g5pbukmV+j7LwUlANtMumxwC6YLPIuTA9LOpU1Hi63qGkLVXtfUcweomZ7gGeh0PNG1thS0sZw1H4LOISjpTyVC3zru17o4wygU5xn4Dgl+YrxriVK90NHt4ToduOKpj+4+rvthSppnV3m3naLwwoXyqYA0TC7lhnXv2uTrr4kukc/ZK3ZpUzEgZPOCkmjgr7Y466ZSUTlnDpuuvv94Qx+nxCT3qYQ9VPpXRyNCQsbhWyDBIpVWwXs4t6aYbdc2Xr9D+q76r5tKsdu8cUTdZVXKso9FdIxo/a1K5bQU1cl2VVFGJaoJcwuSDOUwk9cIomc4atTZOmCFzNo+ho5opdkuiDef2823669nhd5flXNvRVb7HOyXZMJeZUqsReCwK2e0aHd6jTHZbpMy5F0ZKQGZw0IJSj36aKUHojtyK4Ki5Y9iXC5vhgbjjNkyiu5ELsc69UFjBbunXobtiX0+hd1skpIUe1h0TzsHCGiRjCHXcGzSV8CQFzWuRVqqlmy2pJZmm328jQOsoWWtz2ofuKYSwMKnx8mJIGLAfXl6Q5r2/xz83mkdLXuEFYpkDubMho57uFpPrs5F5L94wzX1oju8yJtVDAlmbhQts1U6oUacxQ9eyLueOLGnu2JKO3HJMC0cXLR9jsjih6fHtmiyMaNvwmBkptFytkX0KLzpjodwqlbTObMvlqi22aqlqOQnM88zMjIZzQ5oYmVC7CQd9VcrUlR5qa2RbVtv3Tmp6z4iUa6udaamd5rpddShXIZZF1niCevKm2k0g97AWUJL2XjthA/UUNJS7EVRpcUirI00qlwXhyEUtDDHmQlKQMcpR9tdmHjrqAqEbSU+oaS/khzRc2KPh7H00QkZ7tmmNNhZL+1SpzarWWowohhPase1MTY/dSxltV1fj6nbH1GkW1W4nlM4iEQYS0zahyH1b3CUU+jp7NO6ZrH7aPVupb6zQgU5LampWC6VbVa7vU7s7Z+yTrU5ZaaicyY8hJ6MLh4QbneyxPqJnyMgq6yYeInQ558oGcZOmaRFwOoUXti9CjJ78kpB7461NCVmlJbxVaJmaXSOkYZ8TisMJqFfaqi11NHNwUftvOKKZA3PK1HLau+0MnbX9LA0li+qWGsp2kzptYrtGd27TjkfeXxrOSjR1otNbMqUOYbtMzjg4FyrLVh3TrNSUS6V18b3vbT8TtHll26RyapcrWj5ySDPXX6/bvv0tzd98vabyXZ1xGj0oSspPpjW0Z9hi5tqWVW04oUqqqbrqarcg7jJXJ+iSiHLWKFZR4KlMr/oFo8hzbUxmQgNr4ja0ve6habH2tXHUddBL77RzSiemldK48tlJDRd3KJ8/TVIEo+N0Rd4/HePCGDEyzCXst1GNqlFOLYVu+sya5arTDLSrtmCjXtY+8b4B7cWhbGOZqasKJLPs6lJ3VkvLt2qxTLe1WaXSJSXTdGMLMXsUjEHtXt8bJbKkonaFQdkGJe1Zz2yw0KyFMo1gEZoSB1pPRcQxvexLj7LEWLeMYjbG3W0x/HBe4E6WdSCyRDDGk8hYbL3TzVipHcornShqcaakY/tn7F9pZkmNUkOdZkfZRko7MuPKttPGTJfO5pUr5JXO5NRlYxIyyKQNEgf2X5pfMCVLtmqtXlGumNOxxRml8knli2kNTeSsHvS00yfMO0/mO6qprFaqoVaiY32Juyh1YEEzwjJKtikJJL4dktZQukG4hQ0WiFXMHYl+Bu/DjCTjik8rASc+sooQimWwQhwRrtGFCaqVklo542pvt7DchzU+Bsy+R4XsThNCzea85hb2a27xViuvUxpon3ukNTq8w7iZh/K7lU+QtAOV45CadeYnsH/FBfLGSrC/ErcU+h3nXdwZV9pIoaNQ0mlU17xKrQNGUEWjlm53UZ1u1eSHJecSTLNEz+CJBcgdxRrlZqxCErQCgYwpe1follcCuJwI3jseIN55aAccKmYAlHFEArAYKXUUujkoHeUKWZVKFVVLTfMWU+2cFo7XdNsP9+vQzTOaO7xoCN9EZkK7p3ZpojjK1lC3EXotFE6b0tQZu3T2eedr+KyzpOGhEEuAoAMIAEVvcEIf3TSZXC6pNTtn17ruBz/QdVf9j8oLMxpKdVTItpXLtZXONzW9a1Qju4Y0esaENJlWKV3XUreiaiaU+AKuJlreMTHs+eAQBefLeSdCWCNeDRNyalyexwmqwvwGamcvBWTu8gIjHwAAIABJREFUAjEYXRcD3WuznlU2uVuF7DaNjkwrnxuNmjh1jTWTc0Dr+A7Jt0lr8AQSCJlYFNo0ZwA09lTz0F2hw0ZUJ6YbIHc6cNnPyBN3BWgdbYz/dx1aSoMZOY8ktFlVa/tVqt1mG1KJRYnSEzqgRRn13IcSC2+n1zQYJzCaee37oJXnsV2vc3TYxzLf00FhGSVktAid7cmt8XojUMeyGL18wuw7g/xlrQXbNsau2maBk9HqWZchGSeprJLE2sotlY6XNHv4mGYOH1d9rqz2oaqKiZyymbzS2UBzS0Ys8WmGlc5ltbAwr7GRIRMUjIe9Wa9VlB7OaGTPhMZOG9P0jkmNT45qfLqo4lhO1eaS5pZnlcp31Uw11aV2P9EN8asIgFKHkQ0bbIhCbzaorWU+sKwDVS5z399gfbjKKg0SKcvWxejIZgM/AImK1jSFUGIiYx2nKBtJ0WSlM6JMalLF/JTGRnYoXyAnAKG6pPnFw6bQK7UZ4/FPRAIDyleSXVKpKfPoJ0buZdSOSY2GLnysnS2Ffmfo0rvENdcHIDtqt+pKZwi7LKnaPaDF0i0q1w5YKSwOQSBAIqwdJU16AUsEbHh35z7sG4eAT5wCH4/JuZ5CR/6EsjVT6DHI3ZDLNhWlISxo2R04GYCIlk0X9htxfrVSatWTRj5TWWqqVe7qtusO6LbrD2jh0LzGC+PaNXWaRnNF5dN55fN5LZdLyg+PaGx8UmOTkxoZn9Dw+ISGxsbtcxyN9NAQWL1Urqi7vKTZY0c0N3tc5dnjOn7rfnWqZUPWktmOOQGpojQ0lVdhKqupPRPKTGeUnsypmqxrrjGvZbzyQkbFXF65RlKJRlCGyEnryxAhfOgIb6jiYU+e3Sth+JmJ0b4GR8FlcciVch4L5o6QHWWuZmjh4TcLGi2ep2JuWgXqcg06r2lpeU5L5UXV6BI3MqxiYUzFwjZlvfNal1K2bKxJI1n3p5BCD1gKRN5ti53TD52ED1OwliW+jkJfz0OnvrmZlVItKb0kaUa1Bs0VDqjeQrCXjXjGSGxaxHhDDMa8f3qYm0InS9O9ypXlJz1oLFYH72MNsRlKxUK3MPfwVn5O68BAbcvhWdpxhY4Sa7Zr1ma0YbR1EawWQfCdJgmCWaOYTePNNmnD2lKj2lKq1lHneE3pBlSyDS3Ol4wlqtWiAQMLcUi5bEbXXXettm2f0t69ewQXRIC7GxrZNqbU9oIy4wVlsik1Ub6Jthka9HYv15aUzKFZO1KGTMSQuQ9xTAtDpp1UITWuRCdrnosT8GCDQchjCp0YYIRUBKsZIo9AcwkYQqw9mcV6RqEHa5fz8Vqo/21UiWcPKQMsltmukeJODRd3KpHCmgZ9Oar5xQM6PnfI+PsTqZqSKUriQpZws0X5C5t4SmPDZ2h6/LyQ9KIxE4I0Z9hS6HcJ3XunDGKjiGIXpBD5oQXVuge1sHyTyY9kcknpLOVUgSyJpN1gtUdc/7aGI0Uakx+DSE88jDj4gEZa06H7YMiwcxZNQwIjyN1QgE4gnDHIN0meTqChDeyULWuwQugPRA/UiXrqlIrKJvI6eMtRHb7tqI7um1F5rqTKUlnNSkNjI2Pas/00TeZHlexEuUzwpaezyhWKGqJfBHk6SmhoKDgDi4uLOnrkkOr1mrrttnLdjrqLC8qlO8oM55UcSVnZdnIyp6GdwypsLyo3lVen2FE711GtXVW5UVWrQzfMlAqZIaVr8MEHtMFCG+mAVoTa8mZPfjoteN97D2hpPhPq5oNBFcJnoflSeF+EAoMRFKoVQBBBVyH7yqQIXV6gZCLIEnIplspHtbh8RMvVWTVbFY2MjaqQH9fQ0E4VUruV0i4lOtusDNrAXgMUTnGFXq2Wewo9nwsx1zUh9/W2OexN7WwU2qB/8aykQ1qs3KxK/Yja3SWlUxGM2+ZFR4qXuDowFoAsPXCJjQ1QjK6A/mMdvnw4wZNHYVTMqwy0ssETj3v7ToKyKrkBZBJA2S36qWOds0BCzSnIAXAxhjkRvCQWOCUWnaQyiZSy6ZwKlG3Vu8pBTKGMKuWmSot1S7Yr5kc0PDyig/v366tXflnbd4zr4ksuUL6QUpuGrOmOxrZNaIas9UxIhqlUSxF7VcIoWVOpZIjlEf+GMCdl6jyCsYAGE8qlitZikg2Id46XzrMiGJzpbeUrdPjdU9Es8N5LivN5z5Aox/Mlhi2bPZecUD47pZGhnVJizEpFWvUFLZSv1cLyPi2X5pRI1kXVDB3YKKUjRk6tP2VsxMa2TZ6rSSgdU9PWVQnWPmN23Yqh3ynK9K5w0fUVekh+NJKjxIIa3SNartyi5eo+dbtzyuSCQieB05NpyWa3rHWviIF1MPjwq1YJhFCfJ92GXCNPkgsaB4M9sFGdoNC5dJRbFHJRUqHyR5GX2m0Z94U9Y5fyWmLCtHPNGsc86FY2WdDibEkLM8sqL5U1f2xeRw8f0/JiSZlWV6PdrIZTeQ0XhlXIFZWFu56wApB8u61ioWAlaoHVLqH5+Tnl8vRG6Gq0mNVpY0U1miXV0x1lp4saOX1SuZ3Dag5J1XRD9VTDWikn09Y7WWkMIhQuMYROSrkUTGxRKCNyjELSYPiHQxDYN0MIz6F4y99B6pmHzmeeC+MeevDCAzlN1hIHKRE0box0UcXiqPLZCRWyZODz7kqq1Ge1VDqoSu2YGt1FWxdUyQC357I7VczuVT51ljKJXUq0MQKilIZTWaGjoRr1amguj0UWvSizdqOECNseUebnukIBxi9ajprLi0KfU0v7Nbd0vSoVON2XlEm3LTbrFi1Z9CE2HjJPU2koUMPi9UYacS87bmi4cu5Z4RYHxgMHYQg9hePMciF8EMpSrKzLYKUQPw9Kn65KMrgdtMAY1kg4MaUe4u2gB5S+4bEy9najrQQcykCAKalSKxk0lssMmSKvLDfVKLeUbJE9m7E4/Te/9TXt3rNd97nwXlKKHkZ1o65M5lJqJzNG0RCs49CIwmJTCWDwrFnIZvpY1n6Ifzs5j3nZ0SbEVgpzGJL8PAEwZKT3QxrBwg7eM3Ce8axbBm/UZjXBmLPKp4eVTg2pmBu1xDk2fipRjN53Vo1qU8vlQ5ovXa1q47Ba7ZqyuYTSGeKNdTW5r3WPz1nSS7G4S9OTZ2skSxcomi1Qh58z9GalkbZ6ctNa6/DuH0M/WbV7106q24xCN2cutWDyo9K5TQvLN6vROGKQO8RVrK1uK8RkLfclym43mdKrOw4lsDgH/rPPQBiYCEM4LvSTwEtEWrTJ4/BST6NNDr0uUFgGw5Nmwn0sbaXfmhMDnITiLHH2aC+ZPKM8F9KqhtSqS6MjUyotVVUu1Y1kK6WsNWU5dPCw5g7NqDWzrGSVpi9tJVpd5ZNZjeSHNVIYUTGbsxLQWq2qUqmknXswpjsaHR9RqVJRppBWdjip8R2jGtkxrma2o8VuSc1sW/npgvITQzpwdL/JX8qQs6mk8PnBDxKWpd9WsjisjrVoJVcglJOFHIIIASFB1vjWPWkuMMQ5BG8eeGxevOLAvXHyCoyHJEFVUFGZFPJkWPncsDLJvBKCBa6scmVOpQoI76xa3QUpXVUyHdBIiGWSyWkVs6drJH9vFTJnKNnZbiHN0Ln1FPPQQ7xoZVKcZ7mzGONxa1fq/sLW3ZBkiGaG1G62lGBDpuZUrt+q44s3qFo9aBmWEpndYSNaYwXbmB2lM2xMYrzBkHBLmk2RyaQsEQIY2NjdqB9theS6lRuT66CYXUmzuwJ5jSXREejidTdDLAioGRia69szdwMtLWx0RlRjejAoOI9T9zx/iuEwRtrR5kjnrBZ8uVO1evBmraPqUkONEq5ySvkEnceympud0c03XW/K/IKLzlE3WVcy21atWVKpWtHk5JQq1aYhAVjoKNh6pW6MdpDi5LPZUHbXwAgIDQkyaeaHRDyp3iqrjYcTwXZBoEVjNSUfbb4o1uXEPab8zZimyoANl49tuFEN5SZt46WUUz47EmFbGAs1NRo1lcvL1rd6qXqDNeMBPcjmEAoNM0Ig4Mhmiup0aNwyrFxuh8aGT7ce6cnumLKZMeWyY0YOtKXQT0ap340VunmLAd5NZsqWGNfWIc1Vb1C5jPxYtsTvZquqDjImIpBCdrhhanu11yxqJQHWarPqcs2M+kRKrWrTjGejo0ZxW1JcqLGG38KSumL01JZITMiLPUmCK13UogTiZqNrdfHIFRRWoTCs2eMlixuTfNqCgwOIH2IrQgj1jtpzFSUbcGI0LZTXqbXVqbbUrtbNS7/o/AuNMvqWW2/SGXv3qjhS1O4zdqlarys7lldyMqPlTkWlZsm42FVIKVVMqKGG6s2KcYFQikalV7pNP/OkMowBYyaRVIUwHrLYuOwxxqMql8grDx565J1biC2S3xECSEmrKf9eBRG5QwFah28Cp6DbJrdoyDzy4eKUClkQPqB6DIdl1VtzWlo+rlLleEioTZaVyLSUyoR8IUtQ7oyqmNujseJ5Gs6fpWR3Wt12NiB8IYJ+6pSthdUfGLuM2tCyxYOXlo4YhzbMZl9tdxBDJ35rvYkX1eoe0ULpRs0t3qRG85hSmboy6ZYymRA7D2xtNfOWgZPTJMils1b+geLx8gfzQC1O1TaFHre4Lf6SSVkPbqCgZosmLzxT6NvLZiGZCwUZalCDxxs2KfC1W54tq63OCWrDADlbKRhsSN6oxCZtJe0tyWTpCA3opJOqD0mHZ49r5vCcmpWO8ipoKDWkDFZlW6pWyvrhD6/Rgx58qaZ3jGrytFFVGsum0DFQiI+ZscWGMHgwYXlA3i4yl8mZwdQhFg4QYhS3wWugYzEdkrrE2C1HwJNQ2GChGQ4wfDBegqJ3gh6bp1RWpWWsWxCGUDYCj/JQbrtSAtIKbG7B6mbjkkw5r6XSYR2fP6Sl0iFl8pQnUnoUut25cG3B1NfJaHR0p3G9NxrQOm7X5PiZmhjdbZsb65wYu9H4xvI43KjkWs69Pbj83DOPE7+stkQ39uCjZKuBUhs3ck9G1Qal0+O4WvVSBlXe7iPwBNxtD5R5M6DpycyyUinycI5pqX2rlpZuVa0xp2SSvgMtU4Aep8VD9xwaILBmOzRaQfkEVC4U7XoCrYfgvEEIf8ewx2Du1D0bOxgDJksSgfQKRcZ1Uejm7Xs/guidcR16kgf0EQciyC32HSgfIav5Rfo1pIwLPiR9Ra2DWe90oay1NJQtajg/pGw3rXalpepiWfWlqlq1pkYLw9px+hn63te+pmuuvVoPeehDddY5Z5ozMHTamPbVjquRaatWxyBqqTiUU6dL45qmhopZJdrU1kMM1jWlnjKUgOqdrDqZhKqJqlXP9NZ7tId97VrPeEf0esZ34MBn7dabgXyHmDhxchyRFjH5FonFgf2NJNqR4WkVspOWWyDr48C/kqrNG1RrHLNwY71OTwpoXZlz8oxC8y5Qj2x2SsPFXRrO71U+eZqSmjSjoDeffbdgxXa4WzHFbbYOfT2FTpb7eoInRb3jmgeaF55dyuDmVGvSYOEGLZX3WZZ7Ns9iapj31it/cPkV9bI12LtXytYXbg7jeCjAIXkXkP55Jguxf+Thd4CGQv9vU24WFA+bF+IZNGbIuiRBT8rSh7dWN6/b4kWdsHmJq9sCt9rHEC5wohr+7s0FWqmEljEqukktHV/SwhE6GeU1NTwp1fnbopLdjvYfuE2nnTatsW0jRv1++pk7zatvqWac6gaJWYOXAH0beaxl9QL30/gEZCPMDd5AIHwBaGpqubGsjiWzBa/cjBfi/kakkVYumw9kOkYQQSY8cbHwvF1lbLOlM2Mq5LarmDvNyGLoeJSGpYmM/QbjC1nI9KkuU8lQPaRy7YgarQXLSiWpKRhhzmdAVnAo+8tkxqw8pUuf4+Fd2jZ1tkaLO4wZqmU17cTgolaqsbXohsFaCn2zSuyerdDNxNvsVNz1zosqKS1ZPI3BOKeuZrTUulnl8n5bXwlrItQ0alYvhTLo3BqIdK1c1Mta+WmlZZFD4GG9uEPgsfZg33cNimY/9SDliDXRQn2W+R4pevZWFB4yIyxlTBqhP4IZr33mD2O3NJbNlCrVmilzM6aNxzJpNGDe7IR4OUhejvg7yrYuNasNNUt1tWttU8CgdAf27dehQ4e0Y+dpOucckL6uZivL6kwUNLR9VJlkR7VqSakuzJzUh7eVhY2TchWTb6H3E0gBE4Sx0U1TBltX1zgqomTDFQZmMFZ6CW+xcjaPsTP/QWkSvkShZ4wFEo88lRjSUHFa6SQx8GFlLPkNfRIqjpqdGc0tf0vtzlFzPLwk0ZwVuADo6pZMK58bUaE4qaHCDuWRT1DCaljqQoo1fM/hcr8jFDqQe/wY9EzSGyl0Fi8KnaSWzhGVyrdoubJfHS0pm8cjp84bCzv0ve21zYtqO8kIh07RIZ+4le1Qz2oGR1+xs+Gi6jrjCWfB0BAmQO/5HAkYRUskARkgFoUlSFyokEsq1a0YuQIwMuQwJjRSUTZ+mnrJWhRHC+Vx5klaDk1S3VRGMwtN1Zs0PWhJtY5ynayVsaVonlZt6uy9Z2phcU6VRt020IGjB3TJAy61MrQ2uzdfUTfdsK1uQsQ4lYMQ4WfWiB0iuvNuSOCxJBRIcJRQtd0KyILFwNxggUEvKPRsJlCsMh+EFVrUwBohD/kPeU2O71IuP6lidocymlJXE0b6Qv/pXok/hlDrsJYr+7RYvkHV5iHj6yeb3alh+6gKwo3M4NBWtc0GV1G53DZNju/WtqkzlTHvP6N6g1AJ5SoB0ouHfuJJkatporhht56m2lLodz093htRpNDt91RQ6A0d0GLlFtVqhyxkR7MQa/VrYbnggdse9Q5+IHCWY+JIUkQBncJQDLLBeTBYo0b32qH1csvKd4uZnDGiUXJq+y9CyQxmDynUFld3lA+97c2gDKZvNqPS36hrZAxw4VyMZ66EMrW+4VGLJG92YuWoVlyC5MoY0U232VWr2lKr2lZ1qaJquWqG/NzsvGaPzej000/Xtm3bdMvB/eoUMtq9d492bp9QSk3rU17I0oY05LKANNB/sQk9LP8SScvb6RDvT7SUapeVhoI36ri4Ih7eDfXixuoGoherFjLkgsZZWRL0yC/iX9YM9WwaB2HKcm+G0pPmOFDvH6Wkm/NRqpVUbxzUYuWbSqbmjN7VZJKi/hQWYm0b3S7UsNncmHKZccuMz6TGzUgIKOI9iMv9jlDo7qH7JhtU6OszxSVVa7SUydFsBchnQTXt0/witegzJvDrtcCSlrTskuB1BoUEmJ1Soxni5fxziD3E90Pv9HhWaoAnveNSSO5CSXPgmbMg0ql8SMIwTz2piYlJq/lkczZV0fzCcS0vL5q1nUk3lc9RK19R09jWWiYcbONngNzI0u53FjLPHaVOVrgZ5HlV61ntv+WYmtWmdk9uU7qR0LF9h5XvpnXGrt3ac9ElEgQJzYbmF+b1vR9ere27d2ps25SSxbZULKubrljjlFDTGkFNtCck+Q7DweLjSSXawRI2Kxva1m5WdTZS5OGuUOhsUJL50jlT5vYvaoRQKBQ1PDSufGFUabOkR5UScS2s3VF1W+nArsh049y3myqVb9X80s1art6klmaUytAeFyEGtBYS8kIeRMhNYJPTcIE5stjZyA6NjW7XUHbaoHa8FDKBU9bNaXUvk3WDMPFjEL725JxTW6HfjWF3IPcQSVICqujErMrNW7RYulXN5jElUpDOhFAZJ/aQskipozBRkFAEB0KUlVns7OOARlnaaS8R13NyOq2GCvBREE83AwBHIKzhwFCWUq0e+Do8k9sc8VitNRslxT9DzswX6BkeHjoiPZRuj6bUUehGYgVXBXZt1xwJDO1UIqNsqmAht3qpqWqpodnDM/b3ydExleaXtf+2A9Z+9ay9Z6pEOO/Gm1QcyWvvnp3avXPKytVR1HCdE0NPF0i67aqegJiZCrWkGjSrApnodlRsV5WxJOXgcPU3W1hXyMSeIxaRVXnOkyXK0xY7DR970RR5Nj2ufG5ChQwon3vPod9BwBQrqtaWVa4sWeJjo3ud0pCQWR4PTVpy5hBYknInoUJx2OQEeiKVHNZQfodGhk5TMZIjhAvvMd3W7giFDleybShnUhr8uW4MMKk6HOIZWu5hYc9rsXmrjs/frHr9uBLJYFkTKzeIh+YstNQkMYPktPSwkqkxZYFjYFejNt0aqPQVOjFz36i+EZvNejjPLNCEedtQnpKdjTWXomUoCp5sbfpy28Fmb6rSWFK5jHVYVadTUjd5XAlVogxxMleDlx54g6NQAY1MECJkvoZS2NC5TFmry77p+gOqLy1p2+i4mgsl65w2nC7ognudp9N27LRSOG07TZUjx3T1jTdqZmlJF93/MhXGs6p0j6mTAbamJ3FLiTR0kkBNIQnI2JKssQmKM2OxKadfhS2JTnFsguCNRFC6sekF+J7yEAydMD8wLhUtWaeYx7qFB5lNnKX/XcgmBRazTBSyd0NZSLU0q/l5BO1+g927yQUl0zUrFyT5B6FJuVyoOSW8kVE6W7R3kaeGFLhseLtyqRFBNEOSC/dlXIFKc2XYJ25UulfgKI0r9Y08+J6BOtB96UTl/+ONoQflsHYcfX2Ewekw775xdEOx2UvpZbU1Y0m1S5Vb1WrNKpGsKWn7oL0iU8ChdzMKW2hRsstZSx1TyEC1hlBBcAjPAoga8V0S3ljXGO00bUrhVbDyg6MALwLIkuXUJEANs6bQDVW0nJNAjQpqV2vU1WzVrEyTElSg7XQkF2BM6lq3tsDGaXC3NbcK+QIk8hnTIyVviZbqUEa3QP5IIstZhvzSQlVLi2UtzZa1bWJKORRdo6Xp0UntmJqOytxy1hPixltuUrGY1X0uOkfDIxnVKIVV1doqp4cyVOaJWhm47JokAtKPgWdsdzXJXu2htFEme0SrjWEDn4VV5cXyb4LxRNo/8HpRGTzx4rSF71DoaQ1RPW9zSkOclHk/NTW1oKXyYZUrs2q2S8Y10GoftVa51oCFhGZvk0teDZhFtqBataNaPW1lsxOjZ2l8ZI+1WbUWzba/4+v/btxt7Y5Q6GZwxpJI7L/jSn0dpjjrs5PKWhlWpztv5UvzS7doYemAOp3F4MF1oSguKAP0i1Kyhipp4SVmczQ62WOwKxEp22pRAobFqq2cYmX3KnjrezXrxNaSKP/Qt90UG8xkArpBWUVt9SBgwLM24uHAY95gQ7aXVG0flRIodzLYQzZ8s1Ezjx3DIhVRpsLSZrWXvRgTgpgM0qyqS1U1KyV1yhVVj8+ptrCsycKwdm3foYmxSWVzQ8rvPF1zR2Z104Ejuu3orB7xmMcpP1awest2sqZOu6KOdZjiZ11Jo07tqNHEdEc5g2AE+lWgbFO+3byK2Qklu6GFrCv0EEcMHnomQ8/yYRXyoxG87dAXnj7vmvheV80mWwOPnmsFSx3O/0SmrXplTkuLh42jncxjS4JLhHK6UCFAwx+EKQksOeVyReUKI/bei2S1cu8khlWoaoAHG4HJ2LwsaND7judQxD30eEYzf98oxn6XhtwjT+9UVujWvsFQr2V1dVzV7j4L2TUax9RNlNRp41eSYxISJ/thGVovp1UqEUcv2DpgbcQT3ywjvd3ukVl5XTXnWVJcmqS3csRHHlPoIslrSMl0WkVQLEKCGTx4PMWahe2WlpdVrS2pOIbB0LTy1KwpoZaSUeIxHR/J02lZKIwcHWPeCIgC8sp6XJDUSw8IYMGcEsmcKpW2js+XVFqomkMyMTSuhaMLGk7n9YgHPFTJ4VF1j83ZNRr1sj7/xctVb1V08WUXamgio2p72RjjuumWWqm2sUuCCqDE6d/Qttp9FLpU5NkiuuhQIUNyX6gfR7kWi0NmFIUqo5ArgKwNEHxexfwOZbITGipMK5sgto0ix8v26oOWUkbtu6RyC+Kg21SuHpJSJeWgfaZfnIU0okqjKFcIOmqMtEYTuQJ73YRGh87QxOjZKqR3qtMeVqMu5YrmYsXs9C2FvrpCd8VuZQqrH6bQgXS7TbW6JMUd0+LSrVquHDLFlM2ljEUJSxdO9KBogwdXyLIJiYfQ95ZFYBkX4V/PqAC/stTRyMhY+bKsfZGVxrEwUN4oIsxorHWYhFLqkmwRGSVGSGG6imeixrGidqKiNl3hzCVtGbc9CEDbGtgAe4dSMWdY8yQ5CF+Iji0uL1ir1iQNVkpLKh89ptrCgkazBW2fmNLExDYVh0ZVrkuH50u66dCMCqPb9LDHPs4SZCD2gRynXp1XuXFc9fa82t1ltRNV89KTacr7ECjAV3AYDxkVqxIFZZTT1NA04ifycqPYu1XfwXiXUqtBaR/nA01lzKgyyJ6CB0IhkOs4ba4R9DhBBM8dPTvz1KxYPTBZqHhMzjZHX2iH4JxcA6s+zftNFZXOwN1MnIv7U84CKUdIzrF7Gd97YJYaTHg0GNAIflZWGsS9dATz3RZyjxj81lPoPP/ax93fQw8pIxDLLCqZXFBTh1RqHFC1elitzrJazYqtk7hCd+i9o6wa9YLSmaFei2SL7UYyCxictel15p5g64lupKdxfbs2kLvFl1BUKJC8EcWMjU4FyNn2GH5mPSj0pUVVGwtK5DBw60bkmAR6hzbZAvEk8oEheLIqSXXIDDLgQ291jIBMq2oyroNhncqoqayWKy3NL1ZUWq5rcnS7Uq20ju8/prwyuvT8izQ1NK76YkWpbEq1bkNXfP0KJQsJXXjZhQKQrCdKyo6k1FDFEABDQEDtqHxpp5QCJof0RRgbhMe8sUoI7wVlTkiPjmjEtFHyAYIHQcjlcsrnoXMeCWWoyXGlSKIlnt2lm2IQ2xwpK5RZDvlVNdCXmyx5GkQmm05YohykXMEYaxhVtZUMgrqmCMnKYufF4h4N5/YqpzMkTanTLBiSkS0ir/pcFnfzfuihQ1mIHHH0N/+g6nOlZFAQ2YMAxs2vAAAgAElEQVRR4lWPVQ3owqCR6GdIELcGAQMN0GK/hw5liRSeGZZ0WeXmMS2XjpmypOHHxOhUD84yCIUYd9TyLiQ0YNXlCMJauZiFAOIoQVyaRQrfFBEqFii8UzFK1BSQPgqDMhgWInCQrabosPgV0F3HaElhS2qRDWoNGCwSF6EBgejfCf9ZncErDy1ovYUfyjxcr6v56oxS7ZaGUgkdve1W3XDV/xAas4Q4stRHRqd19fU3a7HW0b7D83rIox+n+1784ChJhCehv/uCKtV51dqLxoWuFMQ/IYs3hZedJgmEMo2iAj0E8xhlxBu6EcWpIja+kNEWlchEMXezvNvAicS9wlcAAEwn+tKxrGJogYnDkaPAe+RDTzpyiDggKmFdhfkJF7HAYHRvzkFIEkPkvng5jpoQ32xbHSnrcTWFbmvT5vxEhe5K/W6t0AMm5TWlq/7kXUU1p6v89D1/94XcEf7NFvHzZaWzJbV1TKX6QZUqR9RsLJiyt/rzKE8kVHOgcIhFZzU0tFu5zKgpGRS2K3SvRvF1Fa9OQeHTyrhOwmu7rmwaaDevDMYnCVw0PSIHB+4GK/FinwWjmShwtVE1HgagbRA+EKuQ3YI8aNlPy7XBYCA4TkZ3VDprspRwGP0T6BIBCkb9dyKpViJlFTNl+q0vV1WtAI5nrJStsVhTotrWaLaonePbjDa2sGNK115/ta665Vpt2z2l+9zv3mqoZA2d8NDnluc0MoIx37EMevtHI6lOUOwdElO7ObVxtHrd0gjvBcOb/VyvEfIgfp01Klo414eKIyqYg4H8JnRHKRoMdzS1CsvUmmhGYqmjRZVrB1Wq7lOlcUDN9nHz0M1Q60JYFRq2hJAqzhW8JoH8p1ggw31aw6ldShmX+7S6nVEluiCwodLhHqXQ7aF6UchBWz5ksJuHSvzXIJe29bc2KDybNWs2l8+rtLio4bEx1cpl5WkGwPfaIXZlRVHGyhR+onjD34Pyz6Qz9hIspk1rTzWMlzwXqv4DWUozMNOh0BkxLEWZdPAagYNqlarRnXItjlazKc+wrzfqymVhFWv3YPjgyePQR7zLUSTMyr16Xs1KQWclGNZAwJM0gpKPH/Z57EChwAZXzBfVcHa9ZEpLpSWNDjsHccSB3q6pWVrUkQP7dNMN1+rwgQOamprW4nLZLM3xqZ06+94Xau/Z56k4OhEpQMYYMcERu7eOeNGuMNs5ZMYGc4PuUAGFMMzAmiPEjBaMjCjTPRBo+GeB2tHgyoh4x66WTKjWqJl3QwIgR2hmwzsNSUagD2EFxCel397Wohgr8i7spdh9MHq8ZM7WaVRvvxJeH7j24BLe4Hc8nfWOwSTPwXMHof7Bzzf6/kbD3dz1A5NZQInw3jzD2k31tX6GNXFXOrzqYSNDy8dsSa2JptI0IILLu35Qcwv71OosKpframl5PsDjlpORt/wR/mWzRWu5OTJ0upUvhd4DfTcmuDlhx5zwzqPdZLH0FTkWPas2qhkPZvzaR11z5dukRM1i8ca0hpfZqouEO/o1mLvA3yNo3dABY8k0QmlrjGI02MZ6RYfGhLVjXZhf1PJyWQXIpVI5lWYWNHPgsOXpXHbBxdYbfa60qG/edq0y43mNT49ocnpMQ8NZdVMtNajcAVFDRpCvhCxup9SmEQv01am8sbZlciSpgkaEkEKQD5C5OG8F+U455bKFwC0ftY8N644cBmYQFDb6foT2WXmwSDxGutWMMKbRWlazVVK7U1VXvPe2Wo2AqIQEwhD+DeRf5BNkNTm8zfJuQr5P7J8hjWGv3GMg9/U3cljQxHxskiJFGZRpIGEA0igtlTQ2NqaFhQVNTk7a5LLYlpaWND4+3hfWUXLcYFKSdWUzRQAUC+9uUCL8zj14Of63FhA28at0xpQzhgW0qWmSxuy1BC/YD8bZHzeeXL8XMtfhe/yNIy5414qbOglJ/PNQ7rL2wRh5jtHRwB3MfxOvq1QqVg5nRo9xEGJ6I5Db9GTV4vFjWlpa0OL8vCXUDA2PaXL6NI1Mb7f6bpQylI75QqEHNceFvz8PC32wnGuQlte9kHgCmT8RnkjcO7F5jqgbwzm+TgJBRBzi5X1tpNAMoR/g2o+vkcGkNr//+mt385/eMxS699yOUKIVVJobzcWPV6HHkZXB9WcUxrEqhdWfhPhuM8rJqKhSn9HC0kFV6/NSoqHRsaEguL25h7GOFaw2meqJbHJaHZJFB3J9fI+4gRHPyVgZi1+f2GddgywB8cmyGSQBRyKuH5LhUODkBliYymqqUVwh4dZbjaIKu1WUJwlzQYagBsmbIZSFjGnXG9betHR8XtWFZe0Yn9Q5p+8Vyf/7Z49oLtPUxJ7tOm3nNmvqtLwM0rdk/10sFgwux3Ez4heDtkOymeU1pemgOGb5OUYUY7LXmSY92hlycaxdtTlKXiIbtcM+4f1Gzk0UpgzhTWaFPKuoLNicCcNa1OhQ1sycBSfA0IAU1UqUuoV8qHDPQMzTa7EWdd/zdq/9tXU3jqFvRqEbvI6A8ExidWyh9CzpVMbYykxRxeKRx44e1fYdO068RSzr3Ra7NSsAUg1c7Chwv5d71HFFjaJngfl3GJt9LzI4UOKBljHETi2pJVL4DKZWr/U7tlkJyJ2r0K1bGTiCMSYFD9hiO41IAVoZWaiLDVRvAao2L5s+8JWqkhg5uaGok5svTGAt1uhKMp2NxLep4Fif4niS2KDw9LEPJo4ZUhEpYcr3+G/oWjkK+cDN7++On+sdWwp9/Te2OQ/97qvQB9dib11tSpmHuTOYNVFTmla6qqveWVC9uWT9DsYKVEZEgS5TRiEfJ93z1kATA6rXy5WJKndWezNeSuaG5cYGxzrvl9AdnmbUY6EfgopK7UypBYXWsWpwr56xorgQ07acn7bqzcCKBiENP1HqhlICz7e7Wpqd04GbbtHckWPKdBMazhWUyGe09/4Xa3TnlEayQOAtzZaOaLm0oEyWLm2BStr6kKfIYUL2hHbQISeA6paQOxBkdr8EEtcqBNFcXsXRi8D7gTN04vytVOg8d3DVQj5OuIvjvpxLUZ3LwHD/UP8fQoaOs6xU5K7Y+/7mKaPQ43Apys+yu6mtjoQ6k3vLLbdoeXnZBPtpp52mM886y5LDUjCprZMUxyRCuwgcbhuq2zGvu1CAwafvOVSqxGEhOcmaovDYqL+EcqUcWZER3N5u9ZS4Kxb31vEa4wp+swp9kCK0Z+Bs4KHHBRTerlm7keGDEgSGCiFkgvck0dUxb/qt/XoWbJqeqGqwvhNJZXJDPa7o9bxgJ3YY3DgOrcfbGsab2/B++Z3xrnVwjbn5WU1PEZvqH46EMM93tkLfCAHY0MCxQN3ax0bX36zC3XAca5yw2euvlkOwuXv+eD10R6zMCIzQvVBqKYtrb3TgE+ChIfDTlJGZ4Me45BpBAbqAD6HFwDTGf5ErQ9OPoKhOPFZDCOIGMP99cgqd7Gyg41D9Etaaq8IokTZIxsA42QvvBYUeDlei/TyU8F8hO4qzCLtRh790dFYzBw+rVatrx+S0xnfvloaL6lpTKjciWmqprpa1nW0Z1I6MpydDUJDhfoHoJRl46u1/gffOPPQIKw0hyng3O8YbMcpFf48DI14B1M8L8WcOVUb2LqM2q+GengHmlUw+F1FjLPzFiOWy551Hnnn43SuX7iFZ7utvFo9N9mOUIbkowNahd3ZD3/rGt/T1r3/dIB5eIAxET3rSk3ThRRdpcWFBw8NYfv1jUEAa164tqLAQyABlI6PYb775Zp155pmGAKDMUcYcKIpSuWRNBzAg+NyNAr9To9nQkSNHtH37djMGDhw4oDP3nmlGg3vvHjawZeZx3IEyNz5zZe7CtQcRR/DSevPonnjc2+0LgbgwhV2Fxg4Ny3a1FFbcV7LOWJQWzw4JJyaMYFKzGv1AeLHawXi9DMeFjyEg0bO6UncDAwHmArbXbMG6rfX57EO8PGLAMi8qCJZqrWr9lgmBjI+RqEi4JrBErXecrIe+kcLdSCGEzJu1j42uv1mFu+E41jhhs9e/uyt093x93TmS9aPMG5B0C4M4SakZHqzU6rYssRRElrVNjXiWroT4xg0y2GnHGQwHZ5l0NC1ewsY6cBh+tTDQWuPc7PrpK+sgcYJMCsrdP/MyY7+X0dfQESpCPTvsRWOLjBR6xCvRrJOPlFYW9MxzKM26ocA+rUYLTg4Qw6QyFMNHhlC9WRW9IIJShtET4ynUxZtXTtKtoRmBeGe1A0KcsDbDp715NIctaXwgnljtwIgnuWKoBeS1b8wEtLYv79yc6CMEwSTymLq9qxVKfKXMZa2cUjH0QLIQn4Su8JhRlkePHtUH3/9BTU9P6973vrd57tddd51GRkb08z//8+Zpx63swVhp9IZ7MDifByWVtut8/OMf1wUXXKAnP/nJNgaUOJ/lc3l945vf0Gc+8xmde+65espTnqLRkVH7HI8S5X/V1Vfpy1/+sh7zmMeYkXDVVVfpiU98osWyh4ohaQ8DoccRv4FCHxSsHobYKIbOnDCmOLSIp47iC8QJAfYJzHEOufPHCKruQdaZoNgjOMn6JdC5zXo7n6jQvabc4XJX7nHBxB0DShAhJJEAWKs2OwjEPkwW0JScvv6Nr+sb3/iGGXW7d+/Wgx/8YJ137nnBS1iHh8A2+EnG0FeL+/8oSiCkZ24p9B9lzu7oc9kPrLnBdYcxvB5CZKovqlK13QMBizVuCt2/wufu+dJGFP6DjsmPcKx8954vEpdZqxlUcSW9WYNr9Tk7MenWu0G68jshobR3ocjRIlvW2kUmXYiYugOgt1wXst9JKCbYQOiOr9Xq5qUbfSsEUdbeNFyYpGdOon+GMc171UtUe+7KsZfHat+Lw96R4l4lGbDf0azvQDmH/aDh0zNiIksgFC4F5yEo75DoaZLPYucrY99eE9+f99X2OR76KabQT1xQXS0sLuiGG27QTTfdpO9/9/umvPHI2V1f+MIX9F//9V/6uZ/7OT3wQQ+yOE5/cZ6YAAU1LAYCGzewIqGk0tq3f5/+8z//05TES1/6Uu3YvsO8QGK0s8dn9aEPfcgU9tTUlH7t137NFMjS8pIhAsePH9enP/1pfe9739OLX/xiGyfjetGLXqS9e/dqbBSaUl/A68fQ49553EPvLaCe9bf6luU8whEgBCg7DAqUPF5Avd5UNlKmIeme/6PAm0Sf0PYV8hQWLlnmlK5QDgLNJB3jwuK2bbji5u5589MTB4MBEY64Yvax8Pc4xMg5JDoi3DDQ/PBzmAuMgYOH9usTn/iE5ubm7Nl41l27dhlKc/qe0+90yH1LoYcVcHf10Bm7G7is12uuucYcAWsgEsvVWH13wYocwlg95RyzbWtVrl3X6GguYmkLYb1QRhk42rk3yamOQrnBG98na92bv2+0/tb30MM4Av97hARa3/WQ9LWpw5H2qGLYKndixaAQbYFQBOhdwltHvsBxzokmd2Lh7RDbDuSUvq5COVAs3hybY/vPPkjQk0XuZITnj6O83qwqXCRlvTz6SCLKOXC/h4ZLyCe7Ra/5S6TUQSJM2TvMPlBdZA/V56ZYfS5PUcjdk8vMO0tSatA0JXnjjTeq3Wzrp5/xDC0vLdniRpn+9V//tR7/+MfrCU94wglkH/5yei+J9oVNONGDwkG5FwtF23iXX365PvjBD+oXf/EXddFFF/U862uuvUb/9m//Zvfiu3x+3/veVyPDQfFc+8Nr9dGPftRCAr/7u79rIQGMg5e85CU666yz7F7+TBt56HGr8gTIPSrTWG/jMWff/OY39dWvflUXX3yxHv7wh/e8DspKhoZHogQRp5jkaqHQzIAmy4oPiYJ4k0BYoRsaXsjqCt2hQpTvJz/5SWvGcK973cuqEPqbdGWYwdnz3COan5/X/v37TeCdccYZFrrg+d0AcA/oP9//74bWoMAxqj7+iY+btw4y8uifePSWQh/wHDYlpGMnbdYDvDsrdM+bYT+/733vM/Tq6U9/uq259Y/QwSzAvgh4j+NKiwstzc4eV7VS185dOzQ1BVGU0VUYLFStlq0nAw4DTgHGqEO/3JMxYaR6DoqVvuUCKQr/4sjXRvt//WeIlHoPko7Ojn53gGuQWsMUsSvWyDk1AhdkhhkEeK1kFIRcGKBAq5e3JOTAUV+vNjQ0lLc5IXcXTg3PazYvn9LgyHFYQaYW3XeFMRB/yJizHDrYYTT0cwTCWg1kUBDNkGeDnDHlHdF6swaCjFndsonPS5BpQW5yxI2swMM/cPQYFk/BpLjBLHcgGU9aYeIqpYrGJyZUi8qz/vu//9u8YWBylHq/RjCsAp9sXiYWOTXsg+VgQOG8YO7z+te/Xueff755/HwHD/2jH/uoeYU/8zM/I+5H2dwrXvGKniFw5ZVX6t3vfrchB494+CPs/I997GP6vd/7PZ1xOkxB4cDjZ+FwH4/Be806jVCsy1qW9q5d3XbbbTp27Jge9MAH2XcxahhPNpO3sfJcKEMU4fe//3098pGP7MF+CIavfOUrFj4g5u95BXjolE35pjH6025LzU5TQ7mCSE9pUXaSzlhNPnzOWLSuI2q1hvWmxxpGyDAGxkQVAnkFhEQwfC699FJddtllvTEijBBYCCnGHs9z8MQ4BB3ClevyLhF4zAfX3BGrXnjDG//e7vmqV77K5uWGG2/Qv//7v1sI5tnPenYv72EtT2VlHe8qey+mEF25raXkVg3pbKRBN4ihb/T1zSrcja5zez8/+ftv1hW8fSOMI0CroUGes8FzsG4wBkF4ML7Z14NGdBDe7nkRA2+r2a4rkwpJW+TTZTNplZbbuvzyL+iLX/xvvfSlv6ozztij4hDUq4F8BKgV2TJ3fEG/+qu/ag6Bl5L6Hvqnf/on8wyRPTgIhO5wHkCsOIffkR8BbQvVN/zkb/FQlhss7Cn2pR8+HyEcF1qCeqUP3dxCZ0mpWgmU0qOjZJ1Li4sVjY0VtbhQ0tjIsBrG/ZBUGrQvIevMGMIOaZUbVWPVLNfKGsmHey8vL1mIstPqKANUb/KMPhgh/OZ5MbV6xZwf5BR/5yfPyr0WF8oaoyTQEJa28vmVuSi1ekP5PMhJULLVWtlkd+BmT/V+b0RMnMjrW2+91ZyVBzzgAXrwgx+qPXv2GKVr8M4HlK8hGrYaYgsz5qWfQIu8Fl/F4Po/BcrWmLF+HJ22en06VOAcFCJeKC+ERLadO3eaMmVhe1zc4TOzusyzDQodGkM/BmvIWcRvectbDMb9lV/5FfMwuc6b3/xmW/jPec5zDFpH2f7SL/2Szr3XuVpcWjRljvJlI5533nk2NowMvEa8STYbi+WBD3ygjR1E4PCRwzb2w4cPmwGBV+vJXcTrv/3tb5sSZLHhsZJgx1EuV3uQHR4GAol4PUoQ6JD8AjbxD3/4Q93nPvexjYaC5znGxiasDeOxmRmbJ4QOy+7goYPKZFP2XfJJIW+BJIFQBLN1+PBRG/eZe0+Ppq7TEyj8HSHJPflv+AB4Dyhtfue+HiOMQ5oktKG0HY5HmFx//fWW6MY88S5+8IMfWOjgp37qpyLBsqjrb/ihfeeSSy4xBOXAwQP2fkAjnvfc523ooW8p9NunKP1bd3WF7uMcRID87+xtFCRNQkCTWF8k1v76r/+6rVlfoyfGSEMpEwmktUZF+SzKLq16vWNGOB7c/3z/Or3tbW/TT//0T+sRj3yICoV0lDcj/eCq7+lNb3qTqtWafuaZz7b9ag6GKbSUrr76ar3zne80RO0Rj3iE3vve99pYXvjCF9q+5h+HGwGDbzFu5HtIwZU8z4xxzH1QmsZSB4tci74SydAoJjoqlRASuOmmW2wvXnDvC1UoRJ8bmh3ojznY37Rq5XqBAqtrSGctIuViDvMx9ktTXTSX6emwcB1Ke1HEGCjse+T6ve51niliPsvnCsYTQqMmYuAeHiiXYYhMqFiEOlsmewiJIMdcsZfKyxoeGjZkhWddWFg2Z4fw6KMe9SgtzC/pO9/5jh7ykIcZwmtlaHGFPgj3W0XQoLL2k05M7A7T6n/vZ8X33989XKEPlq2Reeib08qa0lnbhLwUEtkOHjxoCgAFzGJAsbhFbfGpeNZzlNGyGmFLsL26prCxjrGM8TKJ3f/93/+9KRWS3Ljv+9//fkuMe/KTnqzb9t2mP/7jP9ajH/1oPe1pTzNlBnSPh47XyGby2PJDHvIQOw9L+13vepdB+GwaDAcWE142hgGbGWXGxgKew9N+7nOfGzzeTAgVYH2jzD/ykY9YOOKhD32oeet4GtzviiuusL8B+YMgsIC51nXX3WDCYWJiQo97wuN186236hvf/JrKlYpl+L/gBS/QxNiEWbZc99qrrtU1V11tcwqM/shHPtw8Gifh8TwEfvJcjAlFff/7399i4p/73OfMcGGzYtQwR9zfvXoXDHzO3DJ/zDvPT84CJYoob+BQBB1tYt07Ienmv68ICA1C9H6X3q+XVLOW4tlS6Pd8hc6799yL1ZAa9iQhMfaLe6mvfe1rbe05MdJqCp18E5qZ9BV6UvVGyxQN5+NF/u3f/q2mpifMuB8dHTbPnEod9juGPk2edu863fYzRrx7zeQBgf6B/JF3g8xhT/G7Z8EzbvYWCttL7lzR+1vFCeB7fAcZgfHiMD6847ksGfdRVjuZ982GKnBPRIhfox5IqT784Q+bYkXOse9B50Dm8oWACgTq2uAcgXBWYcckNJBMq9ltGRMeZWwYDbl0TkvlJY0NEe5rGDud5TBFgy5V6COfUiFX0JVfv9IM+8c97nHas2uPWp2W0hG7JI1a0P2FfEiqpWoglUpa/J3x3XrrzfrCFy43GZbNpW1uxyKCreNzM4bALC9X9MY3vtFyJl7w/BfY93g3zBfvBKrYwfj5CmPWKKYHFbifsZZCj8cqvE7ev3MKKfQQd+6zf7HZMumslacRb2Xx4p3y33jDWLeDHrrHqXplKhC2r8Ly5tN762232qYkc/oZz3iGKXiUEhb8OWefY94sHiGowCte/gp95atfEVDZa17zGvMSsSo/8MEP2IZgTCgjFjrwHoLmD//wD80i/OxnP2vQNAsZJYjyxutns2BQ8Fx47igyFD7X4tohKzVhyhKDBoWOZYqxgULFMABBePvb326bkX9k7zMeBMVDH/IQHTp0SF/60pc0OjamC+97kQrDQ3aNb37rW2a4PP1pT1elWtbb3vJWzR+f05l795qgQzFfcJ/7WLzRWPliB+PGGPnLv/xLs3xR3HgdQPBsLPP+k0lTvBgoLjA9Gx/jhnnlWe93v/vZ84NSMC4gd75PsuL0dIjLc+w/sF/vec97zBB5/vOeb8LJhV98bHHlvqXQ79kKnXftxqY/qYd1nOeAvffd737X0C+UOk4BnjBrmnPWFuh81opB7qHNqBVVWVOQju01DNNf/KUXmiIE5TpwcL/e8IY36OyzzzZq5W98/Vt66lOfqp/4iZ+w76Co//mf/9nWLjKAZ/i7v/s7W/e//Mu/bM/DP+SIhwziBgeK27g0YpltPBNltuQCeZJpubKsoWLR6JKRI8DbKGPQPJQdSaWeJXP1NVebPGGvApf3lFokPfkBnTTIGjTTHMwEMPpyuayJcaiinU0Tw6emvCnxwLSHvOC7cWZNUIOvXPkVkzPMzRl7zogUelrNdlOZFChF7gTucOQLRs7x4zMWGn36Tz/NEoL5+8LCvLZvIzciZKnftm+fOUzPf/7zzaDivX3ta1+znCNkH+8ovH9vANPfL9YG16qBBj30cO3VKwTi556CHnqzVV/xklfGLJjcKM8aUohUSsdnZw3K4kCpoqS6UTmUnR3FRD2GnokRl3gCmr3A6LpYlGw+NjrKB0+bxQ4CgFXJdf71X//VPHc23+c//3mD1V/1qleZB8x1PvHJT9imBqK/9JJLbWxvf8fbDVlwD5prhYUmfejDHzIFi8I6/7zzdeXXrrTMfZTz4x77uNhm6qpcqvZi0GxkBAHeLuPD68bI4T7/+I//qJ/8yZ/UYx/7WFP6LNjnPPvZuuyy+6u8uKh/fc979INrrtYrX/NqnXPeuQbF/8mf/IkJkVe+/JW65ur/sVDCA+9/mZ7znOdadg/GzReu+JJe/ZrXmJdukFubeFbwbDCssH6f9axnmSGDEQO0CdqBsYPXjWLGGOJ8r8NFUCE8EGJsRDYb84uyJtzwzGc+0zYsihsvAyFAhcEHPvABe0/Pe97ztHvX7hVUvKtVCzCRWwr9nq3Qebp47NwVB4Yz6w3l9alPfcrCUaBl7I2ZmRk9+9nPtnW5nkIPMxfWbaiJDo1o4lwT+/ffpr/5m7/RYx/7eFPa5KB8+jOftv2MjBgZHtNf/dVfGXrHfucAiULOAMMzJkJk7AX2M/sGw5awAAge+wHFT26Jh6TYh1wPQ5qDMB73w+DHaGFPYyRjsIR4dWB241m5Nvfn+qB5nEtp7vz8nI0Do4Tz8NZHx8bNE8dYwIAgD4Bcm1tuvcWMedDR+1540Yoosxnehw9abs7i0oLufd65PQ+bjHggdCfegrALx4br79m9x54FNASjHgdmz+4zlErmjRzLEZjAURLKcpdLi4Z6Mm9UFi0szlt10oUXXmjzgGxcXFzSoYNHbD48vIJcO3BwnzkqzEPQB4MK3XjxBmLovpdcod+evXUP99AD01JUGhNNIC+PF8rLGi4Oa/eePZYUZ7BPMqm3/OM/2uK1crLzz+/Hy51jmpKDSMnDJueH1y3zYt2T596fu/xzBquzSRAAKIzHPPoxPXrRK750hS0U4uUonoc97GHmkaKkUTwoeRToz/7sz+qiCy+y2733fe/Vtddea0r+4vtebH8jOx5rlOx9YCZgPzYQ98RbZYM/9SlPtXO9hM6zML3um/M8eQaB5DEojBIECp47ipFr/savv0YFkky60heuuELf+Z/v6zde95tmGHUSSf2f//N/bEOjgD//2c/o85dfrre1tScAACAASURBVEsvvK/OOnOvZa0enZ3RJz/7Wb3q1a/txbkRbg77AY+/4x3vsHGzgRCcwOFA6BgnJOj54eVtbnCxaYG+eC4MM54JAwNoDGPFY+3GJpXO6KtXftUMBowqjKZDhw9p185dK3aUG2xbHvrtETSrf+fuEEN31IefrCPva8AaAzFir7PG8RDZJ+xbjMh4Tke8nGxgUVmGtq3DDELf64oD81m1XjWEj+YgL37xS5TPF/TmN71Fs7Nz+oM/+APlchlDsVj/v/mbv2kyjD2DEsMbB5FDOVG5w9/wkL26hvH/9m//tqF6GCLIHgwWlCB7EA8TQ5tSPBJMkZnsQxQ+hgL/zfmcy9wgd0AUUOgYChOTYxYWw5EhZPfd735Hr371q02mMJ7R8THrpHjDjTerWCiIEOL4yKiF8268/gYbF4nDJCdn0mkdPnLErv2d731Xw8UhzR4/Fo3jMp1x+l6bVkPV6Kse0TlzPuNGphL3Br3cv3+fVRCANIDCPvxhD48ardSjLPWQIAeqwJzgxBw6dFBf/OIXTeYypzhbF198iR5w2YPsfXviIIYRTsijH/MoPfYxjzUZ30NoBrZAn71zpRJeuT7WSvqMPHiLv8cT6+7hCt1hC1e2lIgsl5ZtkQLD7t65217qCAlVzaZ5p1i3WKW/8Au/YC/OY+iW8OFJccy6dWAL5Ac92wqKP6eVhRSh3TKLnRgW3h8QMJY1is4Z34CyiMGxeLgftefA2c5A95nPfsagHxQRngDfw0oHumeDsGn4b4wQrG0WMIKHeBnWJRsZQYNifOITnmiJISF+Hupf2ZQYDmxMoHU+c4HEYsQ4QKjg2aJI2dxY8698xctM6XUbVb3xzW/RvgP79Uf/94+Vp2mLpNf/+etNOAA/fuKjH9OXv/QlnXvWWdZhCCOAz1qppB75qEeboOH3+IFCf+tb32rvBwOHcWIYUcbHpuJvGEF8b5DmEguf7/L8oBhsur/4i78wj55n4+B53eC7/POXm7D4nd/5HUtKOj53XFOTtL5decSVOu85tW6/7pWlda681lJiW1nuJyr9taoL+mfeuVnu3CfuvSEfSHZDgbFeUFQenuNcvGU8S5JqOc8Nx1UVOuxvTVmb5UC01DUO8qhYyyiU8TohoPrsZy/Xz/3sizQyPK63ve0duv/9H6DnP/+5Ng2f//znbBwoYBAp1j2GK8Y+Sps1j5JhTzAujHwUE0gkXiTeJTAxyhv5RB4OqCGyBicCJQV6xbNg0DMH7Duuu7BQ0vj4qGWQI0OuuOKLNi8Y3eeddy/bY4T6MDK++a2v6x/+4R9Mwb32ta9RvlDUE5/6k9q553Rd84Or9OEPfkjbp6dtjJSoffLjnzCZiUG+c9cukx9ce3r7Np1/7nmq1mumZEESHvGIR2kYGlgIK9thTjne+c53G8KIoY6ceM97320lZzt27LTSv23bJ/SEJzzeMuq9fNBREuad56a6CLQQGUwpHI4Oc4GR8OAHPdQ6o83PH7frf/BD7zfDBt1B4jG5Q32FvpJAKyh0emHE1/AaWesncm8FcNl6oZ9iCh0IC6swlHYFpl48XmBpuq2hqC57wANsAXzvu9+1bFWsWjz0fokJiySwQfW8cuJrnZXNU0zPx7qmwf5GVuSb3vwm2zQsPhYXVi5lEJYAUq1aDPw//uM/LNbDfREYQHB8joeO5YvyBsbiM65FjTteOMbHO9/xLj35KU/U037y6frMZz+lb37j23raTz1Vl93/gbr2h1fr7/72H/Sc5z5Lj3ssmZcB0mEDeh9lF5B/9md/ZoYEY8S4YOGy+dmQJHmQGIdCxyB69ateoamxcSWzGb37nf+smdlZveiXf0lT09OqN1t6w5vfYFSNr3jFy/ShD3xY3//ed/TzL/hZXXTJJTZL8zOzGhobD+1v6VSXzdr9eD7+m9AD+QQkxCFIMFYQJjw7CT8oeMh2MAY4+J3vIkSYU8p6EHAINq6HJ4OhhDflzXksCa/b0nU/vEE33nS9HvuYx5uSHxudsAzefA4jox/T8jafQHuct6XQT1TCP8pf7uoeOuNztkSey+F38kZAqthDyA/WJR4fzgBrGBSO0Bpeuivz1UhcKHO2PNtESMqCKTSZpD69oVSgX9T+g/v1R3/4f/XEJz5FkxPT+q//+rh+5cW/qksuvdCMjYMH99s+QVGzF0ANGBOQOgdj+/M//3NTwC972ctsf4Ow4UQAh2Pg4lTgVXPw3xgmyCrCXRyE4mZnZ3tygb/Nzy+awcyxuLissbERS5J93/veY8qOPcvecUMcA/1lL3+p7VGy9/ecfrpe8HMvsof/9re/o8sv/6z27Nyj5zz7Z2wPf+2rV+ojH/mYXvjCn9e5Z59r8mRpqaRXv/qVGhsfV6Vc1V/9zV9bXP9BD3qQdu/a2Vt6KHVSAD796ctNVrzyla9UPp+zebj0fhfrBS94nsmI43NHtWf3bkviJR+AsZDvk83m9J3vfFtf+tKX9aQnPVFnn32O5UkApzO3JMx6Bv/CAp05R01OvvOf325zdMG9L7BM+kAwExHL9BjiwjCtNa0x2HGsZZhGHveWQu9nCFqBSMRuFiolOmatskDf8Y53miWNokLIo8yJe+BVUkbG8ba3v83OZ5OSyMb1WAyUi21EneorzLPZUSYoZTY7CsOMhFTKIF8UJZYd1i8lZ8A1jJtsVjYfnj1jQsmH5LrL9epXvdbqxr/4xStskVL/+JGPfFif+tRn9Nu//TqdeebZltzx//7f63XppRfrOc95ngkALNShoUIv6c+zcSl1wcLEqEAZYp0jkP70T//U5oSNg8DAUiYhz0o6ul0zRvDaX/dbv2XPBsfxX/3NX6qYH9IrX/ly3XDDTXrjG/9B97ngAkMgyD1o1Ovaf+CQWbxYt2x8Z1li3jBUMCSA9oC9eF+cy4GXTlyP8eBlICzjXNYIWoQS7xYLn+cDckcAuVDrJzyF5EBIJNLpUHtKTX1g5PLklNV/Ygysd2zkYZKxfPu/H2JzawuDH0W1bp272gzEy7rIMXFWNoQ7YTL2B3uARDTWJ7LDy8dIIAWaNuM9KhM7oWHKALlKGMPK7GbycN76lrcZUsa7RnG/5CUvNYjek9tA4NgvyCXWOEgTB0YwHjc5MBjoXo6LcmUf44UDiXMdvktYi89Q6kDd5M1wDbx+DyU4X0ScYta/Dzr4lre82dAzIHQO0EL2KtdlLzIfIJam9J/0JDvnxptu1pve9AY94+nP1EMf+mBls3ldf/0P9a53vVvPe95zNDk+pbe+7S2Wm3Puuefo4MHDlnCGEgURwfAACfDwCNdkrnlHGC8oWYwrxvGtb33L5P1Tn/rkKMGvb7Bz/WyW9tA1ff0bV+rKr35dz3r2M3X+eReYI8H1SGhGxvFOuYcbfaCbyCfmzPOAghG39h7vwe4bMHaeuDbDdQOjXXBSg3HszWMcendD4c5HshhjoruRiX675czKTdH3msMOgtEtJHwdNO8YWIbNSlyWEocL73OhKU4gK8rGWJQsAjaTe5FGhpJYvdNRfNgIdTLFuQ6MZGw47kWvdiNQSCYtw5rNBKSNUKAmGoXO9GAMsPlQhEBZHpf/+Mc/od/49ddZPI3PGRfGAsYH4QQsdBYX8D6K0SF9klmA5zAcIKkw+zCZtH9kxGMs4MmyOXlmzuf6lG+QSU+8DYGG0j/rrHNMYIAWkOhCHI/Fzt+A17gmKALPibHAGHh+NhceDfE8yscoFYw3QmG+EZDA5CADPDeZ9RzkIvCM/E45D6iGicGIfol7cl2EHF4HAgsFz/0RTu65sCF5Hg7mGOHMtRB8m+HhZkPZPU+oI+2//S2Ffrs38F3ii64gENweL+adsjZRsKwTD8WxX9h3GAEkcaIs2WOesOlomGfJe57NRg+KUQ9Kx95EHqAsMXCtXjsK7yE7kC+sc0JUKDiv0GCMQO6sa9AqZA8QMl4348NRoRQVg5xQFkoJxwZDBc+Wg73EdUDEPOTA/imXl3sZ8TwXhgD7HjnHGJkrvofBj6MAfM0YQc/cGGecfIbRwbOBDPA9ZAyx9t/4jd8wZU1+D/IYmcRe5cDIQHkiN5EnGF181wlkkFXkFSG7CCkQfgRFAWHEIEA2kBzr8sMrGngWnAbmndwh3iUKnd+ZE2SY17k70RWoA/oDmes8Ghty+fc60G20Clb/3NX2KaPQB5uzWNQ72gSBDKFlysFhNV4OCgl4nsxnSiyOHjsaahDHxgKhgmWjBrY1yhTWOww6T+EBds1SBOJisbAZ4wqda9CQhdgXC5ISEBI8QqnEgiVzsNDZTAgClOeNN95kMZzx8UnzmImho3zZlFjr3Bcrm8XHZ2xahA0LGes4JPcEw8c9ETYkyo2FDayIguN6fBdvA2MDCxcDhQ27bdsOM4z4nHlE+TKHXA8BxHj5npPT8ByMnTlgrBgbQOooad9ULgC5LnE+hANeOpuTpDg2LeMg3kfSDEYM8+SQptXwLi5avJ2NzWZmvomJ8Q9hzObGs3cvAoOEOnkvP/Ekl/W3WVhL6yn0jbfpaljaxt8KZ2x56JudqZM5j7Xq5V2+l232o4qXOKsaQp21A3ube7B8TqIXitJh7R9lPKxt9jNeLQdIHdeKKwv2LQqRe+GNoqj9c/YToTTWPMobBUheD8YyhjIKC8geRUveDeMG3UJWAS+zh1DS7GnQLeSGGzJQk8bvwx7yRFY3tBkzDgEK+o/+6I9sjIwHhY5CZR75HuNHXrHfOUAmCWuQA8O8YVTwHl7+8pebceKEN2TPx2mh4yWsxL1RxOQfUVaGjCAujxzBiMBxwfjp5UdFvSKQYYRkkWvINJS+J/wR+nS2Sb7n5FegBSh05BrvbLBT52rvfGWXuh9lVbgECD9PGYU+mOXeiihPeRGhvGH1DMN4HNynGajerHTa+EFBWII1qF9TudrrcGHgFK2euc7v1qUpE0j4GYtnnsd/soDheHdKVxLaPMacTmUspjQ6Om7jciIcFjTfQ/FhhPjB/fi7w4YhGz98yiL3eBjfY0FzPaxwhBjKHYHg5yK0QqlZ2NBAjhgebBoXcAghrGbrMBc1V2Hxo1C5NtdFGbtnPsgEx9wxZsbjvNgYDQgv3h+xM54BAeTMVvzu1jmhCK5NXJGfWPVY6IyLOYAbgLniGfG2uDbGBZ9tKfQfXbjcU78RR354Rta3k63wO+vTlTdKibX4ute9zqaD/wb9I2SG0Yr3xvXYD4NUqqvNn+8T7olHzUHYzjsgsq4ZC/f5l3/5F1O0GLAoXW8QwmeQVeEsYLCy3tmrZMmjzEGpUJzsG67NXofhEoUMckbSLcYxDgnGOZ47z4syjDdhQbZg6FOeCpKJsQzSxnPz/PBI/P7v/779jVI8ytQIAXDgcABZ8x2MdA74NfDsGTN7mHpvzjPSp/vdz+YA5wCZQngQWcN88BzMMXsYLxuYnPAgcw5CyPMyVsbJuwFVdDnAffmM64Dcglb+1m/9lilqPHucHcoD3as3PRCxBZLz45U3bmxstCe2FPpGM9T7fGUM3f9sjeYj2lbLUrbsxpS1LkWBsCisZV+7ZUoWL9ljYlwjzpu+GQ/dX7iXuvgmZ3GFuH6q19DFxxhX3iHGHsZBVrp/1p+GpCnVeJ9wRyD8nLiy9iQ/Fi0bgrgxi3cjBeaLNu6NcH1PDIm/Fj+39zyxFqf87YQ4YvQ3H5Nb2J60h+DzZgereUW+CRFsLgCZt/hYGRNCaBACc/gzDvd77fBqSUwrl99aTE79s/qlKasv3Dhd8GpnbPz9rRj6pkXCHXQi64N/LhdYkygp1hzZ5igYPFvWH/sSA5bwELAxqJaHc+L17WsNzZEzvgMHAwe15KxjPuOeYR+3DQVgD1kjqKEh2wuOdlHCiZeLQmYf8BnoF1AyaB3KC28UJY1niTLF6yX8iCcNKgesb/IvlzNljHEyMhLuEw87kAuEouQ8jGMMA5Q5cghPGY8a4wRDATSBMRJfB4EDWcDI4Ho8LwYSBgroJMY42fdcG3mKs8I1+Q4VPJ59zncZJzIDlJB3Qk4B7wilDLrHeyFDnucHTbGcqKjKhu8yr955E48cA4WQBqEIEE4cDGewxMDhXWM44OQQ8kCecL+NvPQthb7pTdkXtnjWprwj4ga/BEqbMoR+f+HwiWees1GA3lHccQai+BA2Sopjs7PxnGPZlU+/d3LHysiMujAqgXJ0wAkm+MmCswx7WvNFvQHDuEINKIvYlZMnyrhidwXK716e1puDVli8HH4dFqdfw71990jiSpLnyueL9r14L2iHJ/v3CH3b4wrXx+tCjw22mcONBTdAXLi6oo4nxrkxFW+fyudcAy/FqxbiG4/rIaDi7VrXHtddQaFvbt42M7db55w4A/EadN9HbuitZpiyvlDoDgH7FYlZI/hZd4P7Y71593XOvnWkwJV4PImUz/wc76zG+DwhD4UKAudluKxvECyUIMqJ8yCF4dlA2dgjKEtgd77D9Ymx83dkEIoL5e9Z7DyDoxRA2XjzjJ3vQsSC14+8ABXDQMf4YDwoVOaDz4hrM2/8jfvhfTNGDCH+xsEYgOIJqfGcjANvGWQtfrixhNIGjcAgYOyMi2vyOV49CATjixMG+ZxzL87FIGFOQPhQ8uRJIEsxJEALgNgxUoD3GQ/hQZT9Rk4S491S6JuWOid66MEbGoxZJkyhsshYqNaGcECx4h07tOVwGwufF7YR5I5CjNexu+L02kQ2hNfIW5LMQAjAYyPxMdlCAC5PUEMePAUEhS9iF0JxwcG445uO/w6QXwgfcLjXMahcVxNcnB+8h+EeBGl1806+EzMQODduxfv9VoOleC7uFzcQEJCcG29HGfdu4huHZ47X/PKMWMmDxDPxZeRGQXz8GyWzhe9vKfRNb8e76YlxNM+N0vijsAd8vwzuG9Yia8uNTdYUe9NDWvw9jgytNkW+h+Pr3f/m+3wQkfMxc+3Bc/qVHQGWZizuXZtTEWHo/j32Dd9xiD90UEvad0OSYOBB933nzxPPNvfPrZFU5AXHP3c5gGHN4U1tHJ3g2vzzSgHPKvcQo88bCtucsIgp0sOGvJd41jmwPb9jkAzKSq7p9/LeGChpN/B5n3yfMeCpe6Y784hSx0DiOeNOxHpLf0uhb1ownChs8XRpzhJix3QFSoUa6JgSRXl70popJ7r+dDs9Je9QfLCu6IG3fjmAJ8XFh83frC4+SowDSuceHK644/cJHYJCExU/GCcJebQt9A3uitc3Qjz2F8/aXhm7C9STrkDj/+2LPX6+Q9p9OLrf3IT5GlTSqylt7sHh93RokM3oipS/eTw8rlx9LCh5D2P4PTjfIcHBZeLPzzneyIXvMWfeEjI+1sHQwurL7ses0Lt0clrZ9nHT22PrxE3PwOCajytqz+L2jGdXBnHFuZn1udZgfA+7kvZ9s9qeiKNT8bBXvDuaK143vPnJ87nBgPJDsXI/V0pxBCuObjE2SFpcibOv+B5K25FA976Noz0igOJ7fh+Ud3ysvu9cDvnvjjY4CuBoH393ZYvxwXW5l3/fklZjzopzXXAOXj6wPc/Hdfmuv9s4zz3fR+5w/dB5bfXDZZMbWJuRIVsKfdPbcKNONZFCNpW9MjEuzgbmGye+gVaef+fW9/mCXOuxT16gr18HvfF037nPv/H9f5xnnHyWe6gjP5njVJ7/k5m3U+O7G8mPk52FUAe99nHn338d2tSTfbgICT2Zy2yE9G2k0OO6Jt5PwsdETpg7V8HoC+/D0CRDmu+hdej9l9Ivwg+WVOhXyxHnfHeYfEuhb7ScT2WFsqXQN1odW5//eGfgzleoWwp9vTd8Ryp07hNPkg3vFh0WnNIQug0EM04bfo9X6NShB6goPHgyqimPx35t4iKoxl/Wneehr68QN9qQGy2YjcXJloe+8RytdcYdpdBPZaPo9s/+1jc3noGN5MfGV1j/jC0PfaP5WR9B+FE89J5XviIPDALZfvOxuIce/n4P99A73ZBE5krdPXRLSIsldG0p9M1u9VNZGd0RCn0rS32zK23rvB99BrYU+o8+Z/FvnOz8beRw3ZEKnXF3IkfVyc9OOYVuRF+JRK+saq0XsOWhr7UxthT6yTDFJbSl0E9O5G59e70ZOFmFtNHsbnno/3se+moxdGv8cip76IOQe7PZL3PyspTVPPUthb6l0E+cgZP00Ley1DfSF1ufn+QMbCn0k5vAk52/k/XQ4/f3/47/DYW+lRQXdaZhYqrV0BvcazHXgt5/fAp9Iwvw5Bbsep2ANnflLQ/9dnvoWwp9c0ts66zbPQMnq5A2uvGWh76RfD65GLqHhnvx8yi3y99rMhl1V4s4DuIx9JAYt1F71o3e8I/2+f9at7X+sPpZmUAY5XKlB7k7eYwrdb7jE/fjVeihWj6Q4qz8uZEFuPHr2EqK23iO1j6DOtwthX4yM7j13TtzBrYU+snN7snOX5DPG7VPXVu+w2Qal/tBn5PQHX6moiotJy3i71CVpZMpJVKUrnk30P8dx+t/RaHHiWFIinPWtND2rmZv3NqYRsxKTnwA7SstTP1YrYRto+VCfINWrRAaQNlKQxearQRjIZA6BIYymizQO7ii4eGiFheXNTY2Yn3F4XtvtylFCFmLgX89Y99lwTmpBcQIcbY45zP2McbJWKBDhLIwvticfAUCBcYUJ2GIP6dznfM3eOQhduA7znzFmJzghbn0xeadqvjd7z/IZ813eT9xZieaqTgDk3NYO+MU4/fn8ntx/bXY7Va+rztikZ+cQdQXGKv3Ww88A/1+zSv7s2+0+rY+v+vPwPrrJ86W5kgi653170xoji7yrKz7uEPizx/fD06ospm52UihhUqhwBznDhCkMpA1/e/twbWfxMfg/SBchvuYG41Au+2lXvEr+dzzNyeJgT3OqXD75Fqr3b//Xgnz+tzw08vM+t/qSF0IzFrqdgiK83vSfpqHnejY30mgW/Gz21U+l1OnHXQU14WfrNXtKAs9eDre52GlrHO39o6u4v+xKHTv6sWGaDRCAwPnKufFumJwukOfrPjPQSW/1pIy5ZTLr2jAcmzmmDETjY3SCa0/0fEmKr4AXBl6L2b+jvK0Xuy2kUIMhU5hTo1KNzIaMfActEmEDQkF6YtyJQtbUKDGEZ9Or2goEN8EceOA6/Z/T/a46jk/3oSGe7OxET7MK8+CMOFvcWpXOJJ9jDwfbE0uvNzIcDYnDAGaKyDUQi/krBkH3n+Ye/j9VntfJ76nk1Xqd5RCX30FbYzAnOz4NyPWt86582Zg/fUTZzwbXAtxIzqufGheQuMTlxVOmeoKP97dcMN+3QPlu4Pz4GMa5C2PM1OuP3d3/vodHEt8rCBs8WdgrK6okbGDjaZ8DjmHd7N2Dwp/r4H3xPzmaC7jCr3dDqyZK+PifRg9Hjf3Umv/yfdy6by6MYXe7gT9ZZ326NER0ZjH9YzdL3op9xiFzvPw0O12oD5lkp3L2Lm945buCsg9IqKJv/y1Fm28OxvnHDh4QHt2h81G5zQsLpRtfOGgGFFSNA+IHygxjrjS5EW5h4oCRdmxuRlvfCP7dWgSQaMBX5j1er/LkI/BrxdXrM7pzDneCzhcM3Q2csGAscC5LKqAAAQDhDFh2XKgwLmGe95xytU4zawbIE496UYB1+L6gfO5vyG5Np/x3INNaNYWKicrULYU+voCe+vT9Wdg4/WDoc+eRxH72ndOdWQU/81+QGbQ3MQdlD4K1x/BZjqAxce7kYcel4ucy/WdMnaQz331eTjZ/bfB7EbOGmchu5AZKw2jTk8ecY7LMn4y78gwFDuylZ+8h81QuvaRTycy6yO93MfHUK/V+sRmsWqrYFTA/R++F1fm/js/s6ncCQoduW0OWjYrRTwr91iFDvzBy+IIXmKAvW1yoo5nQPTuxbs1uxrcHs+GX2tZQb938y03WyMAagMTyYywB0ZHh6wdYCqZsa5DtVoYE3A6v6OUjh6dEQqXBeRNBziH3x3SBrZnocWhOb7P34CHeDYUKAvRO4zF4W6uzyJ3ReoegVuxtH6Ev3i1zRlaDg7buBEkdFCib7Ffg+9irDjs5dd0tADjA2TB+aGZa+8YxwL2rlF432wuFy4OGfJ8k5OhF7yjBm5EhLns80xvKfQtxXrXnIHNKXTWdVwR+X5kL7CvkQ9xp8AVE3sgdEXM96Bx9tXmlNKJBFuDc+gtXJE37G8OxuNI50bNZwYVzR39juIhiPj4vKMkzanism2tTniDsiTenW31Ma/00HE8Br1wvteMdJEreUcmV1PoccXu98wksysUeityUPm+OVnp/9/eufXIdVV5fFdf7W67fYlvic0EYoIRglFEkD0hAo2IBgQSCsMzD7zwwgsfggc+yUhEYkBCioKYSERDEBmYEQohBBwSJ2Ab47v75r736LdW/c/ZdbqqdnWfri539z5Sq6rr3PZZZ6/1X/etstg96nLH2cDCJp0AXYuxaMGQuoBui7CM+YpEKArDw7jKWao0hPU1FAlfYIO4OfFztzhxf/sL0Dh4QYAaG4BdTkI/ToDM8bxI/mBqhQ90LXPFND0MPkkbxXHxQiVcB2bFFS5BoXg/v3M/rGyWT2Vyo5Vj2eva0A3FQesBSzFQzJyxcT8saZ6nHQDHq65pEQeO06IquNaXl13ZYZMQY2wIrZQ70ZmiroWQFsjdhNRmLKD216k7/u0Wofl6m6NAbzF0rhnHvgEn+A6gh+8AVOYSwB3nobQbixZHileC29yYy6MVEozjyfCnFql5FABdS0/HSyKXXoy7RkMtx4pMiRePihdu4akVQ0/nIbQH9GqS9Xoz9yCmf1xpVc1yF6jr+JEwEnSNhi2h7Qt/KYTcGHXZuGcsdEskaC416g+2buubswFuhDX0AgEBAJ2VzpT41cky75UBBLQwH+OYmjpqYH7hwvnwu9/9Lhw8MFmsmHXy5GNmsQJw9+9PG9gCngBTHPfRd/c0+GpneRzIEQAAIABJREFU8XJ9WLTSNFnSTysUaRIyDtYnxqU/Pz9bLGnIM3F/rHlNfiY0Gres5yqDkpwH6KNscCxLDSo0IBecQF2TUbEngTuf0FleB92D6+Gm13KEeBr4Y/1jXevu3dt2THXFuXgZxO7vqi4gZkDvlRfyce0o0Nv8ASSRV/yhHMNzyKvYEodv4ENAAJ6AB5AN8sDxnXPkqauCw1bej0JbKP3cV6uWpYFcd6vLf72NGnkuegB2yEuXo25sKZyHvOZYZKDkpeQTtFc4ErnMcZ2XSS0Bnetbwluzi1s84uGhoQ3u9BhzUgr/8JonJJq3eHg4rK+t23Pyv8X395qF3gnQeWCyzldWvRUs/ysLWzF1CCIXcDtg74UheCHcx1UJMkKxnok7k4gXPGFufiGcOXMq3Lhx045jkj186GsNezzcLXZlknpChi9dGGte7RKo0D5RHABBaaK4uokJsY2Pj5rrnyQ6aXaLiwpBjHh2/shIuHLlip0vd328yhsKBIzAhusdJULHylOgSQw90IJhJpiBBB55HBA8UiDYH98PgcG7QAlhvGwIMyoAbty4ER5/3PMNjh07Ev7yl7/YOHbDlmLYnBS3G95inTF2B/Q4zBTnpADKivH6/H/cBsH3M2fOGEjESVvvv/++rd/NJq8fYJxatzs1/7Qfnqzm/ChXpjt1+gvo7cbQOta1wurutHyyLHwlwCkBuXvYoj2gS4YX6gyZ6W2AvlM4t/o+GiuujJiHZHjYst1WmoA+DKDvtRh6O0DHAmcDaJea8XPFLrQeLiA2OjKaLFurvqDq5CVuTvIbwHzs6LEihu6A9DCsLK+Fgwcnw9iYJ7ZwnOrhGcvY2LjF3LHqV1YUKmAddF4kCWcLhbstdndLW2YyxpPDM/uXiixyjjtx4ni4ffuuDZ2sceL5cv3z2+HDk2F2di4sLS0auDORmfxYCVjoXANQB4w1BoEzkw2wj610jomzN/kfUEdAAfYwHMKL+6j8hWMUD/MxHTblAppI6fCxUcq3as+oxKE64rbf52ZA7zeFH/Xrdwd0WeDKkZFCDV/Df5S1ovjDOwA1uTp37963hxYPT00dMrmCuxjLE7kCT3J+Sn6lAH1oaCQQh56bexhmZ6eLahOur1DaIAGde0Mb5AhyQrIoNkKQbzMzc2Y0sZ/jMFiQyZTlYvQgezCi8JpSQjw3N9Pi2dz4jBsBva37vLlQWHx+tbmZ9rV9F8vlcqmBnDDq0JtJ3ns2y10E8fIBJ0AJKInpZtmGnbc4+9CUgsaQWeKxyxc3PnF7fjt0yDO/2ebnp63OkKQzGEJMCJCZAnDsWDMTX2NeLVw+HOtufM+SV8kbliyMysYEUExdiXMar0AeZp+exrV9LNy5A6AesEktDX9s7IBNbLmsFNdmcrpr6qiBewzogC3jYEPwMD60W8XVlJwCvRgf1oaUDGWUcj3Vo8tSN2+HVSZ4Zrsn4sw1PQ9+P/daOBPHCXKdBNOq5TH41ja80uyT3HkG9G5hxJq45l/vrsn2I0C4aJMgkFep7rW7c0beuz0UiOqVoxKxONYKr/Eu44QtvjP/FYIll8TzY4atf4UqZQ4dmipzdpq8oSoe5Zgov0UyhesqHKas+NZS1TLhVP07aICyuLhgfM715fVkTAo7Sjlh7Oz3+w+Z/OB+8hbwv5K64mdWcrD4lP9dpnpibrzF58X9N2I+5zlRQthURqvYuvqCQF/Am2MxNrzvhodAlQeE/MIricxSeHNhcd68r+6XXbdk5xjQJX+V5c7/Mir1Xce0O4/fjIYkxTUnATF0OsWpOmnPZrnrRfcD0GOXvAnUCgAQr8fSn52bDYcmD4WJyQl78bdv329JimOMaIpo4HqRgCKACcjyG6C/sDBvk6Ys7xpqKbvQhEUTZyIjGFTG5YBHu1tiRwcLAFOSXpGs12T8qtBYW/PyvtjVxMQnbk5MHvf5Jz/5SbPUYVY18OE6ynZnDNxbeQswhSawJm5ce6vmNmpew/hRdOQlgB4k5qF0QBeAfHNA1lsMczsAfSsAEFvw7ZWSMnkybjBSFWJbuXc+ZycoUA/Q1XMBWQHfHTlytNlFzJVbeA3QQ/GbmXlg4Kdy0ffee89i7VJ85XIWiAvo+R2ghq8Uh+a7YvFSKqVMx6Wn7SpN4G/JhJs3b1v/DHkgdC4AqbBZfD3N67j8juc4f/588bL0HDISBNacw7i5nzyHjFlJv6psQo4oj4lkZRknyDpZ6Hfu3GoJ6ykGX86YtbCwuOCNX9YBX1diYkUNfsY9LpkdW+axVzU+T8mHAvTxobEyht4EdHkyh1GY9mIdej8B3V5Gc3F5XpZcWAIpfpNVa8vQD5WraynL3ZLxzJomgW+1pbmLxs4xMB6ucVzwKPMcKw2dF/3uu++Gp59+uugcx7lMUpgexoVpNDm9VA7L+mDhbqcEDHfd9PT9Qlv2LnR0n3KtnC0ue8OCL+jbzLIVkMvKJ65HDB8BAFPJ4uY8YvmXLl0KxPikcPCJ4JDLXBa/rG5oxT5XVLzmHs0Z9zsMy/1RWuJ6/U6u7cZQaeFWxXfKHe7vXr2S2wv/6jXi/4vYV4vHiLaO5ZgUt+vkYcBVCH2qVk610cdOQFO+x1YoUA/Q4X/JA4XOACHm/vXrN2xAuJKVcwMo4ZWTV+3ePUDeQUvKNQAKj3IM/MS1CMORr6LudCgGuPAJuZ0//zHLsYG34VuOj3NskB0cjydQYQB+c3kwb4m43I8/ee9k5QPqklnIOHpofPjhh0USG8/nDbZKOiLvVJbGfsXRxUMAtrx/POPp0yetRBg6joygtKyaFe5eiRXzeNC5k43wBtfHm3n06JQlL+OSl0LFcyITD06MhocPsco9GVoWumaIALuwrpuVR+28hN0s9BjQh0iKWy+7BQ4RQ99vgO690TtvqRhSbJHjAYgT17RPVvrtO2ijjzfB0cvWPEZz0AZw7twT4c033zTNjwntdd4TGzrBwSynTp0IaLcCTT6rwp+Jy4SNJzL/s/HpY12ze3jb22BMqzp9Os49+eTHIsD2MjM2LGYY/4knzhmTo1FLM4YxYW4JBI6Xhi+w5zdZ8TGNeY4YuNXWFi/A5cuXbWwoI/qd61AdcOvWHRMWKiuRFZIWsY+2hR4riO2eJRac7I8tot67daWplI/oFwXqATqyAiUfZRZQuXDhgskFNlnMcp/HcwWlHfBBRuAuB09Q+AuX8cKC8TjnAFzsg3d1DeQEwKc4c3w/rgF/xmW4Oh7wRC4AkJzLJ/dhLHE5KrJFcgF5AihzXbybbOzHSHGlgrbZ3uAK2YAMIUPdx+TKcVyjz3WVvIvljPwiUZjr/PKXv7TkQQ/tebttZJloIeWI/h2S2zyb4vRuvGEZh3DmzIlw7drVZk1+aaELzO35Ep34pKzEuMLztLPQh5tVW5IB+zKGXhfQ5d4gdt5uA+QNmA9OWPtXtWedm6NLnNehe1lJGUOvum8ElHwyuU6ePG3ueawzTW5AGVBVC1W5tDieZi9Y75rgmtwl0NNowl0/aKO42hTPcW27UWjXcSYox7sbqmQojlVPeWW+MzbdS/tUJymFAyuTsdPJDnpxHEwFAyNM2GS1I1jIO+B/whFYGTAVzM11NKGVGNf2vYiR6JtcNELcrNCmd3JaIeymFGpfmdPRmuOhyotYOMXHIlRfeeUVE26f//zn7dlFOwnyzT5VPn4nKVAP0FHCsSbhNXfZuseI3wBB5IAMBIDmIx85G/72t2uF+51j4RsASw2ckEfuNXQwxwrFxYwsYO5xHPMOjwBzDFDGu8d1YqUBhYL7w7/IPc+ud9oqkY7r4UZX3g9WO4bExz/+8Q2gLAMHuaBKpJgXmPsAObzAdZATnszmJWPqwSEPn//ufT+0SQmSex06cF+8jHg/UVKcF1eNDlzXY+nr4ebNG+ETn/iEHb+4RMngXBge9rI0udxdZkatXSPPQtV7x7HcX+DN/91c7hnQjbi9JzW1Y/NqzJx4ieK7fDKRAXsy3WkwU3W5Y1meOnXG3DbK0FZihruFJlomm1xauMDQcAXEipfDGDGAAN5MXMrS5JZl4gDauK+4r9xJ8aQu4+wbJzvHKZaFkIBpmNxMekpX2CfXnK6pMSmbXb8rFqY6d7VnFMMK1DVmLQBTMgXM4h32mOyMm0+567t7WFiXyBMlq++xoEUC7BtBqxm1BwE9R5UO+j+VZaz4XyeIwRr7wQ9+YJbJd7/7XRPezBFZWjsJTfleW6FAPUBnfgPG8J63NXV+BWA/+OCDInTm4Z1yrgL4ADDzT0ll1TKsWDmQK9wBqYwlt4KzgyOlo/C1rGTP1/Fx4e7nd/6X1c7Y1Kaa+Y4MEN+iRJCbw4ayHhsMoraaWqn1dXwM1662u4U35IVEUQGoCTUqrKjcJZUP37t3x8IBbly4h5J8BE/2HS9q2TnP1/8IYfLQuBlYLG8qQK/GzxmnFlaJZ0415JZd7kYdMUq86s3GLPftAnTLZWzWfjKBAEwmrho78J2X/ZWvfCXMzFByMhl+9rOfhZMnTodPf/rTFqO6cOHpQILHT3/6U0sug4nQvC9e/Bdz/ZDBiGHprWMPh1/84hd2Hu4iJimJaUzuL3zhCzaZlLTy+9//3jQ9FmyI400C0evXr5rrHDf+rVu3w+XLfy5K0VAEuDaKyU9+8hO7BhMMFxP3PXfun2yiIxzi2DhvgFg798U78M1vfrOIk0vzVFjBe7J7diafaOhY4Dw/nyoxiZtqcBzjgi4AmJ5XlgXKzvIy5TmzNhuU0xBrx8TPnbF94ZjqMZxXjYFXRfbwkDoxpQG9XXws9sa0Uz7czelegHh8+h/B+MYbb9g4yUVQ5YBxQLPRx1ZgJp+zUxSoB+gy8LAA3TvjjVJ87nq2OQo2cqHseung6qs4ukdHPeJVu8558J14GotcgIx8ixucVbtcOvi6B1GWuMBb44qzyPkNQwQZ6e2cj9tcV88JNYKRDBU/xHFw5r8S6zyhTaV7ZT4KdIAGyBsl5rLaWgzUstAVgtR4BfLKM+I4ZDMWObkKsOjkpHf7hB4f/vVKOH7seFheoQTYLXTJkpZOcM28JPFzddYh83JSXEGVOD5aWmOxoC6FaPv1xjutQx676lVGRc05G9Y4iR6ADJOHiVdmmzqTcQ77bt28Y9Ykk/CPf/yjWc00iSCW89xzz5mWrdpRGAlg5XpyS8HAnMc5TEImvaw6NUTgmm+99ZbFhphUqvN2a9bj4VjvculzD5icCauWkrjvGC/HwvSKhTPRGTtjRIlhH0DP8TCmXG7QGde7hAv/ewe4I0YnNY155513jEm4rsfonzDrQwJJbjSY4utf/7rR8n//741w9W/Xw8joUDh18kx4MH0vTE4cDkvLC8HWNmis2brAADifvCaS2fifUpsYzMVscm2lMubHrTQF6enLHVY/R4bH7D78vuGz2cwoVjKqNagq/1EGe/zJebj6VO/L+1M3sZ2Co3yfuhSoB+iaA8ofefbZZ82iZV4InDTCuPOZQl/qCGmtqJsucsmPdq5o5MhnPvOZokMdPE7Iy3tllGsneHKWV8Uol4Z7xjk4XmLnQO4Khu8XD5SKiYNyHIpTUh/8IQ9FXK6LDEMGyyWuJVKlFAsDAFo8FxgA3Fe9NAB5jCWsdPJxuLbi6pyrih/kFPJVXk7lFKyvL1uIdXRUgFz2co8V87j1a1Xh13Fdy9aGPXmPzYy11fWwtLoSRhpDYWScWL48rLuml3sM2hvd56UF5AlgXhfoxHU3lM5pvx516/rTnB8fZ3qVC/EOW3eXr72GuhKh6/kpCxNXdbdN5WWdjlleWezp/pqUigeJ/p4l3pkGgD0Z8ig2vCvACwGAm4wElUOHJ8KPf/yf4bOffTb8+c9/CqdPnzHBcv3638O5c2fDzAwWOgKhvcIm11u3h3AN25Ww+JPflYjY6fo0/ul8/xBWV/AOlHkIzBfdT3M3ZmiEihbq4fszzzzTlf7p+dfX6ZcvnqSAyy/xGXOc947i6p0QPYOa7m+yolGMUXYpaWVaHz8+ZfzBeRxHdjXb6qovWhSHr4oaZWrWQyMcfwxAxlXs3SvJ60FCxhU5o6ONsLS4FK58cMV4kXvcvOmNqGAt8liY5ysr3lPC69xdoYhDd7LWqUxh4zlk6ZPYCq+r1bW7xbW0aFlapqobNcCS5a86fGjgVq0PT6E4B2Hvcx6HMdkPjaF72X3TwwpsyBjkTZw4bI+9Tt39oi9j3RguPBGMCyXnrbfeNO9GY6gR7t+7F8YPqAHXoXD//j0zjkZG8Ix4HhSb8oqk0EgOdJtCGCyjVCIteZ+TiUmvyV/F20nW/nD7Xu7JabnFA2quhx671WNgLkcjF7X/wgRpAnrR4717DLT7c/kSd7sZ0KtafPV5S4WnHSXWrMayW1JZnCyosEQJUKJdZ0CH2VRnCsPjgo+VlPsPbocjU1M2ONX68316xrtWpQCtUzKjnlZjlgISf4oJu82R7vdvhMUFYv9uHVQZmXu568+Vidhlp0TElAch9fxb5Nt82jZRgGxpACh+j3ixsLLl8SK8hYXI/OdYvFUAzJe+9KWwtEyVzHD40Y9+ZMD9rW99yyzWO3cehJde+g/zluHGpk774sWLxZoMr732mgHZpUvPh7NnT4dr1/4RXn/9tWKu4XFDkSBEuLjo7vYrV941gP7Up/7Z/j9wYCQsLnB/7y75+uv/bSD3wgv/VuQEXb78J/PKfe5zF4vyOkJ8gJ6AVflDv/nNGzZenpPENjwBzHnc2Fev/tWeD++dgB5FAr4gj4gGMVjSKBSEAQnFQStK3ABkgFeZ9Hgq1SAGTyJhRMIDahuNlU5SHufTgluKiVaWfOqpj4Y//OEP3uCq2e6akISqbW7cuB5OnT7ZnCHuXZif91wm3jNyCTqqCZjkoWSAlDp+T+XQrKyuW24WlVSeBDtWlPTR/6Q0lvprOIodMqAP2EJvNDrXYadlVmt7w/Tx1SNgByZa98kWl2IpwQXBgXaOg2VxyUvwDh7w8r/t3DxpznsNbP/W2/MXykXTqxQrNN0VrrL73faPPV9xOygg122seGGlarEjrGFAB5DmD1cywEVezIsvvmhhJipmPvzQm8SoE+XUFLXl8+HXv37d2sEC6uTYfPnLXyuscY1/cnLcAIowHsAP+LEUshJpn3/++TA768lgbHQYBZR+/vOfh0sXn7ffyIZ/9dVXi/bNX/3qVw1g+AO8VUr3zjtvh7ffftvK63jGF154oaj7JneIEBvxb5QZzvviF/+1SJ7T/cmuf/nll8OlS88VY3rllZeLZbC//e1vh3v37lu+0W9/+z9FSA9A5Z7f+973LHOfMMGrr/5X+MY3vlG0fn3ppZcMRL/zne/YmImH//CHPzTwfvHFfy8UFWTPr371K+vSxnt55pnPFmN5++23zDPA+zh79kn7/cmPngnf//73LTcKmlDNw7PKY1ktT9XvqRUjDdDHPW/Ck4G9Ux9KH+9v6rA6k2ZA74Ffd7+FngJ0NZPpRAxvzNK7UtBqMarsq/NkI1amJQ3VJlaub5hqZvaBZZJOTnh9KlY6lgdaK99Vt9pp/Kks87gToAF7M3lO10tZwN3p5x4K3HvV61Y9Ae32M4ZsoffApo/0IaXLnbmoVqrxkOWdwc2utca1/vjoGM1E1q0b5d17dy0Ri+3B9INwZMpbQN+8ddM8W3ijVtd8ffTDhw7bPv4n94d4L6W1t27fMn6Dn/iN+1gstzFkViD3uXrtajh39px5wQAMlGvGrURZLGLABTBSwp1K15S8yr2Vu6MENZ7f69edbxV+4n8ASh3jUHBU/ssxcY05igv04Dp4Gch853mU2c53rqd7qPEWY1FeEL/xnfAeig5hLeLxnMOS0fIUcu9rV69a8h45TDwj+T7HWKDqzi2jx1NPfcyUk+t/v1qsS6HFqaCZwihVOSMZl1LYZ2Z97Q/GwjMC6IwdeuGJmDiotrgZ0HsQA3sf0NNESKwWFYF9eys3baEzBsCcDQGh2BXNNLRuPPtotWgCqGlNq1Qw/QyDPKLz8yuGFifyVEeaypFIKRyDfPJ8byjQnn/07gEXlXSJXgBEsWTw6MZ20/AB/MK7l3LLWhJsWKkAN8cYCIyNh/fefy+cf+p8Adgx0M/Nzxm4w0vqieCuXA9r3b83bZZg3GpYTZ2U0Kk5qJXg4vfOMQIt5YzgJsergKVOqMFXnKTKx/MB4jUa+F/WrNpDx62u4zXQUQg4nmuqRwXXxhUfL1ONMsGYlDUveRO3oAWsGdMhW/Sl7Ja5Rmx9YcGS7OitPj83axb/mHWT82oDPae3t33MDKJWWpFH473ak/w95El3qk4YGvLEaMZ29AjWeftQdL94L7vcB+xy7yRQerVAU+enJ073HAaWQiWeZaKvyfxaGIEmOO6Ob5hwYb9P4mBr2vvyuJ5Y02lLWbg6T4wly5nfW5Mq298hCajr5fPHzBt/r2a/xtZ7KsaWvH/6BeUj+kqBjYDuSWWegCkrVhUr8XKnluA27F3QAG6AWotAyWOFxX3yhMdzAXHmO4Ds1vWU5cDEeSR37nr5KVY7YG5NoUIjPFx4aCEtfZYk8QWWuD+KhizjuBc7rn5CB/IyYemqOQxgyvjVytnGubBgFjGKQsz3uqfkADRS4iDnqzOiAFif/C5aaqwCa11TDbPiUlr2QXfoLJBnrPAf1j/x/ukmeBKTB8ypK7fY+NGpcBNPwulT4eH8fDg44Qu1ELy7e9cbYBHvXl72sjaB/GYS4hjf2JiHGcv36AuB8cysHZIBfVPMu/st9LqATMVAt61b0pnFpyNAa3cdhACTU65Ild44o1NyoqqD8mxc7TAhTJdKetvU697CwYrBdzq1Ecre/lu4fFqDb9awb+Xa+ZydoIADuqxMvsuFyvdq+16ASJ0AXVlrnl8BZmWqS7GVO16CX/8D8gCfNXBqhq1mZmcKlzznmyt8dMyUY333hUfIbl8sMvQBKY03trzjjoVY3Z7h7YosfMp3AWy88lsM9HznGFze2hi3L3Xq+S3Kr9HKkzpOCpLi0ep3ocTSavdLtXrVGOP9noS3aIqOLXU95KvFHTnaNCSsGx6hgxFrGHLr5j/CyVOn7D0B5GwoTFjSZLvjLWjnidNvKZf77JyvZqn5Qxmtkmh9tbdsoW+Ci3c/oKdi6Gli1OmF3pu7PRYOKoORAADUF5fcemBTnK/6vdNzpAC3rZIRJcilzu+eTFc+f9Xyl5CK3ZEaS2x1J11yGdDTU3iAR2hBoaonJbbaFFvnE8CUG9ncxOMj5olSeEkWNIBrPQmGR1qsauarNWRR/4Qo3s65bPASfMSYOJ8Ny/2x448Vni9i76Z8DHlr1DgsINc0QMdzyAUeu79jF33M38oEj71fcac3KQC6h841cB0etpCb+oJwDY73ZWbdtS+FCKVIbneur9UptaAT56KIWIjClk2lM2drE6kWoF9ZsWMOTnhnz4WH3ot+/MB4WHj4MMzOTYcTJ06aRc5YfNlXz2OQe53vmgcC6JSHbWl5tVDE3APDErqu4Pi722eAPtzobiF1F9iPPqCnZVUdQE5fPX1E3WSNQY8//YTdj6j7/HXvn88fJAVSZaOpsaU8ZClASF0/ub9LD44YoJLXGdABdRXiuDFM6yO4XKK5jt2jsXHpVCX9dXv0buE2U/qagF2+Z+94qW10RJ0Dd0bODDyGngF90IBYd6INevx1JVHd5697/3z+ICmQAX2Q1E+3dk4pRClAp8lVJ0Dv9ck7eW9iQC+Vp1ZA33eNZVLrWXd/odlCT9WQ9zpp83GZAvuRAhnQB/vW61ronZc/dUMDd7oDb2uuUdXy7kQFjU/Hxwmxrih4yZo2rU1ShOwaSrrdGcNh4BZ6ty5vEKl7UkIG9AzogxVI+e67mwIZ0Af7/voN6N5xumw3Hj+tsv67USAF6I1oBT0H8VYLvTRY9wmgp9az7l7WlAb01HSNF0BIHduf/XVd1jszUfrz7PmqmQKDpUAG9EHTv3tTrJTLvfPoq100y/VDSmsa8E3JT41PVriXuBVJtM2e86XFX17PE3L3WVJcvy301HTNgJ6iUN6fKbB3KZABfbDvtraF3nH4GwFdXSlVc572AHNEu5bTEahHfUyyhb7OqkJaXq79m6kbQ09NGBbmGOyWLfTB0j/ffT9TIAP6YN9+Sj5vl4W+vu7Z7nF5KtdON7bqtIaEX2u1Kb47ZbmzXLRvKU/A9ryHmjF0BpFaPtXq+5ubL6G6zt+6u0BSFnL3F9p9pTVumpowuxvQd2aSbM9Uy1fJFHj0KFAb0JslUeZpbLCoeeunGSxtfu90/KZ+74GcWwfEHi6+DYek5HO98Udr3a9557/q/VKATvvYtltTOVhZW6skxTnYyVBtXR58GwiWuMQ2AHr3O2x8Ya0Wabw/1p70e6q15jqLznbZUhMm1Qmo3oTq/wvs9x1S9Mv06X1hnHbvar/Tr9/zt+71U/Pfr49MU8fE1k83WDrv73Reb7/Xfbq9fr4ve1xn2zp/uiKQwpc6Y2srT9Z7m7Fbvm+vl9dx1c+UBtXr9Ts9QOqFpfZvmTC75MQUfTN9MqDvkqm8pWGm5n/qovudP1L06ff+1GqO/b7/vgP0eMJXrXWIPWiGGPT9+z3hUtdPCbRMnwzoqTm0m/en5n/q2fY7f6To0+/9dd9f3fHt9PsfgMu9lUSpB677QupeP3V+3Rf+qJ+fon+mTwb0R30O1xlfav6nrr3f+SNFn0d9/257/7se0OsyTOqF1b3+oz5hU+PL9OlOoRR9UvTd7/MrRZ9B78/vd9BvIN9/MxTIgE6WapdtvwvclEDL9MkW+mYEzm47NjX/U8+z3/kjRZ+8f3spMHBA99K1uBdua9Z6iqHqMky/r7+9r2vnr5bpky30nZ91j84dU/M/NdK68il1/bw/UyCmwMABnSxETfrqJwNNMVSKYVLnp6ZD6vqp83f7/hT9Mn2yhb5L8j6aAAABJElEQVTb53i38afmf+rZ9zt/pOjT7/377f31HdD7/cLy9TMFMgUyBTIFMgUyBULIgJ5nQaZApkCmQKZApsAeoEAG9D3wEvMjZApkCmQKZApkCmRAz3MgUyBTIFMgUyBTYA9QIAP6HniJ+REyBTIFMgUyBTIFMqDnOZApkCmQKZApkCmwByiQAX0PvMT8CJkCmQKZApkCmQIZ0PMcyBTIFMgUyBTIFNgDFMiAvgdeYn6ETIFMgUyBTIFMgQzoeQ5kCmQKZApkCmQK7AEKZEDfAy8xP0KmQKZApkCmQKZABvQ8BzIFMgUyBTIFMgX2AAUyoO+Bl5gfIVMgUyBTIFMgUyADep4DmQKZApkCmQKZAnuAAhnQ98BLzI+QKZApkCmQKZAp8P8ReWvdOXpesg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3" name="AutoShape 4" descr="data:image/png;base64,iVBORw0KGgoAAAANSUhEUgAAAfQAAAF3CAYAAABT8rn8AAAgAElEQVR4Xuy9V5Bk13km+F2XvnxVd7U3MA00CBC0ACGKRjQynNVQGrmIlUKjkbQTG3rTo571tg+7EZrYCClmZ8URZ1ckOJK4pLRcSqJEUiIpOlAAQTTQ3Wjvu1z6vHbj+8/9s05mZ1U10GgCaNyLKGR2XnfOf875v98fJ8uyDMVRUKCgQEGBggIFBQoKvKkp4BSA/qYev6LxBQUKChQUKChQUEAoUAB6MREKChQUKChQUKCgwD1AgQLQ74FBLLpQUKCgQEGBggIFBQpAL+ZAQYGCAgUFCgoUFLgHKFAA+j0wiEUXCgoUFCgoUFCgoEAB6MUcKChQUKCgQEGBggL3AAUKQL8HBrHoQkGBggIFBQoKFBQoAL2YAwUFCgoUFCgoUFDgHqBAAej3wCAWXSgoUFCgoEBBgYICBaAXc6CgQEGBggIFBQoK3AMUKAD9HhjEogsFBQoKFBQoKFBQoAD0Yg4UFCgoUFCgoEBBgXuAAgWg3wODWHShoEBBgYICBQUKChSAXsyBggIFBQoKFBQoKHAPUKAA9HtgEIsuFBQoKFBQoKBAQYHXHdC5HbvjOOh2u6hWq/KdR6fTQb1eRxRFCIIA/X4flUoFer19ze0MYxzH8H0f7XYbjUYDaZrCdd3bufWuX5MkCTzPExrUarVhX7XN2gBts9Jm/Pxdb+irfMGbvX+rq6uYn5/HYDBAuVwejs+rJEdxW0GBggIFBe4KBV53QA/DUDpWKpXkkyBFxkkwHz8I7gQ9AjKB/3YAudVqiUDAP4KmHm8UMJwkWNi/ra+vS7unpqagwKjAosLOXZkZr9FD76X+ke4cCwqGxVFQoKBAQYE3GgVed0AnQQjqCugKWvyd3wm8PE9AUyDjOdXYXylBV1ZWMDs7O6IRv9Jn3I3rNzY2hAa0UvCg4EKhRf/N35rNpgg6Kpj0er2R83ejXa/VM9+s/VtbW8Pc3NzQUqT0oKWI85Iae3EUFCgoUFDgjUCBNwSgkxBqRiZoTU9Pi2mcgKaaOsGdGrma5G1w346Qep1qitR4Ceg83ghm90mCiS3U3LhxQzRCggoPCjgEdF7zZtAU75X+Ebw5Xyh0kfa0+BRHQYGCAgUF3kgUeN0BXQGWQEWwVu1TTeJXrlzBnj17cPPmTSwuLoqWSq2IYGab0HciKv2g1HZV41XNa6f7fhznKbwQIKj1ETD4yb6pkMM20LxOUKGPnXR6o7gMboc+b+b+TRJIVBC0LUu3Q4fimoICBQUKCtxNCrzugG53jmbZmZkZATRqQQQx2wRNMLM1cxvwtiISn0NA4XP1UIZ89epVLC8v30363tazbdM5BRy2laBN/z9N77t375Y+EEAYnMWDNOKhFovbetHrdNGbvX9qMaEQxTmnc+l25t/rRPLitQUFCgq8BSnwugP6eBAcNfGFhYURoHrxxRdx7NgxMXlSYyKwK6jtBGg2M6ZWrxYBO1r+9Rx3jbpnG+jff+ihh8QawYNxA9TUT5w4IaCuBwUfWikY9f9GP97s/SONKUTy0BiH5557DgcOHHijk75oX0GBggJvMQq87oCu9FbzJf3kND9r9DvPE8CpDdngzO+3E5DE63jwWn6nxs/vBHbVct8IY87+sW0UOrS/2i5aKvg7r1GTO8/dbhxB0b9XTwFbYOT40Nqg8+bNRP9XT4HizoICBQXeLBS464CuPkh+EpT4RzMyQVV94GpqpwZEjZ2aKX3l1I54H0GeYKyArp+3o2XrNXwXNXwNKCOj5nP4yXfwnGr+NHWzDfpJ0zwD6bQ9/NSUMTW72ubX8d/Gc+n5PgoUNPfbQYBMx+N7SA8eNO3yuwII/f5sI2k3HuGu7yDIqFCkggD7uBX4qPuB15I2vFfz4dkGPa+0UHrSmkBLCgUv3sN7+R4G8S0tLQ3HSmMV1OfPa5SOOiZsmwaZ6fv0PfpvfvJefnLcNDhN5xDbzO8quLHtes4OfrTdOgrW43nyNq04X3megZqkOenEtukY28/WgEV+an/GYx3UQmSnHKp7iXTh9TzHfrB9O1mg3iyMpmhnQYGCAnefAncd0G1GbEeps2s2cJBhEjQmHXcT0MmkFcjZVh58n/rX7YhzDczjNbaAMil9TH8jg+afmsftZ+izr127JiZ1AgXfzfaQNnrwdwV+/qZmbIIlBYCtmD7Bln8UFJTeCnr6jHHA0bbwd76XwKTgw0/2m8KOPX4KkuPuDP2d76J2S/o+8MADOHfunNxP0GL7tgN0XqfCA+nFNtnR/Rpwp9YaW/BgICRpyXezX8yYIC2Ulmwf+6JC47gLg+cZiMln8B7Smd/ZTwV6Cl0Ed76f/VDhyx5T3mcLfEpzbSv7wPtJa84bBfYikv7uM8DiDQUF7iUK3HVAJ7EIPGR8qv2pBqOMmYyLTO/gwYM4f/68MGD+RkanGtDd1NDZRjJSan0qdJCBE/wIAsqcCbLKbNWaYKcyqa9VrQ+qvbKf/M5PjQHQZ2ofKdAooKt2yWczCI6R/gRTgolqvAqWCrIKmHwH6ct7FaAIbPzO+9kOpbcKVApwduT/eHU0Barx3GsFQ7aZNFGwI3CyHTzsQDIVPthfBcntAN0W+vgsFS4uXryI/fv3D9eiasdqadiq8BAtCCqQ2ACuFgGlqz7YjnJXi44WNGLbOD9Uk+bvbIeC8ri1YdzyM85IbPqTJvwjnYqjoEBBgYICt0OBuw7oZJRkkpr7rY1SZkemxXNknDyoqRLseJBB3m1AJ9ioBst3jhdA2Sq9TX+fBATjZt2dnsH3sv+kxd69e4dpawR7BTG7bO0ksLEHm6BFIKBgYQOiDUgEHr5TAUljGGxLgD7Tzt3nb2pytummQpFmJejzbAsA76Ngp5YYfuf7dtLQ1ZJx+fJl0Zh5PUHZNssTRNkXu7+cRwRttpPC2XjftDgMf6ebwDa1qyXFtgpwPPgc9lFdC9oH9p8CBgUNFX5UGLCFBLU2aCaHBnqyjZzvpJtajQoN/XZYWHFNQYGCAkqBuw7oqpXwhfZ3Ml4yewIPNRwyVDJRMjoNPlJz7900udvmUDsi++zZszh8+LDQib5iaqwKRmTCWrFN/d0qDPDTTpHjd4ICBQf2g0DEe6h5k7nzoAn60KFD8t02n7OYDIUB0oRgQ3DSinpk/Hz2mTNn5DyfN14o58KFCxKNTXqqwGQLShQe6FrQinxqMSFoatuU9na76PvnfXqOzyTocyz5GwFJ4wN4jn0mbdWEz3FVl4L697fyoat/nnNFzfWkJdvK/vI+dZWoCZ/zTAsS6W864XkftXi+l+3ld7aXtQ5oCdGD93E+EqTZVl7Hg89lX0hvjo3ODz5XBVGbvbDPKmRw3PkejqXGc9BqwvZyLE6dOjVM0+SYcIztSoEF2yooUFCgoMB2FLjrgK4vJxMj0yODJqOkVk5mrCZsjUYnYJHZqblWAehumdzJqPlO1aJsH/ckENP2qBld/63947/ZdgKCAo1tnud5BUSljWp0fDctFLzPvoZgSYZPBs9nE1TUtK5aPJ/F70pPapBPPPGEgBT7wXdQu1RrCEGRhwYJqsZI8FEzL4GdbVLBSgPa2A6OBwUdAr+amFUr5/U6fmr61kBHpYkKbTsBOs9TeyUNKVTxUAsBn6FuEe2PBs6dPn0a9913n9CDY6Pv0/sJ1JcuXZJn2zTUYDQKQHbQJdvPd7D9k4IxlY5a9EjTMZWuKizZ8RFKP44Jx1jbxvaQvrZgWLCxggIFBQoK7ESBHwugk6lRm9GiKGqKJIMmaGigFhvL68i8bUC7mxq6mnuVIfNT/cRkzmTkmheuzF81ZwIXGa8G/imIkXmrP5zPo9Cg99gAopXvNHhNfdsa3U56aECWAoLdTgVrPofvYFtsvzDBTYO1KAQoyPC5CnA2wKhgwfv27dsngKfCgL5f+6j9oWWF46i+Y76Hz9HzGtHOd+p3vpvt5T07AbqdB85n8H0nT54cgh3vV2Dkeebxf/azn8Wjjz46FFg4PuryIXCOBzFSgOGcVIFENWP1/auLgLTkHGZdhCNHjogwo1kJSjv2n/ezf3wu38f5u2vXLly/fl3aNC7QqQVFacc1oJUDiyj3nVhYcb6gQEEBpcBdB3T1f6q5Xf2YZKoENzJsDS4iA1Xtx9ao7iaga4CemtvZTgoUBEnV3NhOtlGtCPwcB1jd4lWBS4Oz9B4N2lKtmEBqP5/gQCCgSZa/20CrGrINbqrp6kDa7gK1MigYsK2aP60mavUF83e6Fuhi0Pr57LsGCdr1ADg27AfBmuf5fAV4PUeAU21ZYyAU7DRNjW22gWonHzrHQ1O5NObiBz/4AY4fPz403WvanPrs1ayuFgu7nWw7wVatLCp0EVDp/qCAwEPN4raLQTV0dcloP+z3a+ChZjjwfnXNUCCh9YTzgvTR7A5b8FEXC9twO7UWCnZWUKCgQEEB4auZctu7TA+N8iYTI1O2o6DJSNWcqRHDau5lsxTQx3N+t9ucRBm7ChR8LrVtMnMFV2Xyas4ncBDUaI4lA9Z2KWmUCWvQEs/zO9tlCyD6ne3md/ZN93tXkNBn2qZaaolqouaw6NAoMKq2PGnIJu0Xz3foczTgijTTd2j/eI7X2Wl7aroef+e431p92aQNNfUHH3xQxlcFDPWdqyCn6V63a3JnHzTwTN0MBEGOjwoItvbLMeRcs83iuse8grEKFHYbFMB1jqm2zv7bsRw8r8/RjAjbYqN56nwe5xffrcKICnf8t52HrvQfdwtQU2dfdS6zv0Uxm7vMqIrHFxR4E1PgrgP6Vlt8kjnxj5qJmjTHNTnVjKil0LysO45p1DW1WgoGPE+mp8KC+uHVl6sgpgKARi4TZDSFiYyS7dFr6cumpstryWgJyJrKNTRvOM5w6MdNozbo2t/1GWT0pA3bzPaqz9bWwtlftku1TQUqpvaxb9TmVWBROvNdpA+fr6Z/AqIGofE+0sv2G98JoCsB+F7VpPmbHdCnUf4a2MfzDAKkNryTyV3BVwP1VNAYt+TofvHsC/umAoS6LziGpBUDBSkA2IGCOnYK1ir8sD+3A+i2cMbvmpdOmpMOtpXDFhzUCqKBoZrjz/Wgbhxer0F1+qnC0vh8fBPzoaLpBQUKCrwGFLjrgK5ttLUjNU+q5kmmq5qcaomqudpasuax22ZIBTTVqPR9qsko0I0zcDJq1SrVt6+akB3Upc9j+9iW8aA5PkdLtWq7+G5NobI1bb13PFWO76AAwShnAhOFFLaNbbcPFXBUQNBiJQR45vCz/Wwnzd5k9rQ00HzMVCr2kYIBwYJAT7BSkL8TQB/XiDWuQE37CmZqAeC7tQqfgvVOJne1KOjmPOpfVvpoG5RWKpSRjlp8xy71S+GQEfPq674TQNdod9tkriV6tX86RxTs+cnr2Q9eq3NR208hgOPH/nFOccy4RsatTq/B+i8eUVCgoMA9RIEfG6ATPAgcGrRl+1NJTwVwm7Ya0EUwJjOnRk7mr6ZMO6/a9iHzGZqKxWdoJDt/J5PXKGkNamK7eKgZVBk8QZKAwPdR47NN/Br0xvtUM7WDyux69La2xes1XY/PU988tTT6VgkQWhpXn2EHWCl4qfmfzyNYaY16FQTYT+2HbfrndSoAsL1aGObVmtx1vGwTt206VhrzPMeYwXbMJ2c/+EdA2wnQSXtG+Wvqnwp9akXRdELSSc3vap5XSwHbqcIFz9n58HcC6Hov57W6btS0zjnJ96tFiP3VSnPjPESFW41nUBeNTVfeo1XltNDQPcSLiq4UFCgocIcUuOuAruZfzZ9WLYUMmoyaB8GMTJrMSk2kquFR09XreK0CD4GCAUY8VAsnE1SzpJZzVaDWSGall70BiqZhEYg05UzrpfN69SMT/DSvWUuKqkmc12makQZAqXmb7WO7SAM1O+szeY1qkowqf/jhh0f6y+eqRktA1OA70kFz1NXCoK4Ivo+00ShtbY8KHKQnwVBz0+9EQ7cBne9kHwnYemjeN8eXAgutDFolTmm7HaBrn0gvzYYgPajBam4430nrh11Vjderpsv3qNvEbpcC750A+nieO59vC1tKW61CqK4Ve93afnHOP00dtAsSaU1/jda3ffB3yAOK2wsKFBS4Ryhw1wHdphOZMzUZ/tHsSR+wgrSaKVmc45FHHhkW7bABg99pfiSAqdbD3+iP/drXviZmZz00Z5vASzDRmtsKatQUn3nmGTGNq4atRTwIDkxLInjqhih2yhefTU1QgVIj0m0BxY5S57uZsqRCjeYqq8mbAEV6aNU29oFgRKatRU0IZrxOAwop/GiBFV6vFci0JKoGgtlWA9KB9GPbCSwqPN0JoNu+chab0TG1U/o0LY/n7Hr9GiC3k4ZuW1hsQNbgRrtGAduj4Me+0+XAecdrtJwq6ahmfNt68mp96GoN4CeFiueff14EFwV327JDUz/T7tQ6wj6oNUXT+dheey7wObyG7f7+978vn1o45x7hQ0U3CgoUFHgNKHDXAV2ZpDI1MjI7gnj8PPtkB69p3rZqx6rV2X0nQKq2ScZNENRgN16nUekELgZX8bxW+9IKcDY4q+Chpl3bbKuuAvZDzcf8rpHXfJ9GZRM0aInQfG6N1lfAVmGB7VE6EIDUz63pT7xOS53yXnu3MrZfrQ/jOegEVU3N0jKw9v1KwzsBdD6DbaNWbpv5VVhQsFMrA9ukGrZqxtsBur0hDK9nP9hPLSdsg7cdmKhxGeqWGU/z47XatjvR0HmvPkstBgRzjgvHj4IcrS5aeY/zh/RWd4pmWtiV6jifeB/B37ZOqfC7VdzIa8APikcUFCgo8CamwF0HdAVUjTImQ9OqbGpq1JQrO8VMGaVq1+rL1uIrml/M6zRVSIOG7Fxkjb4e99mzXZP89so0+alaJp+h/vzxginq+9SgOd6nQW96TgFY79VnKZBozrotrPAcAZLgzvfz+QRuW3Cw8/NV46R1gWCmdLLnJoULNYfbQVx3Cuiko1Y3U81SA9cUsFQwG6c5272Ths4+cPzvv//+YbU4O1iS9OEzKAyR9pryqOZwvpNCE9tkm/A1HuFOAF1pp+1RdwJ/1yJFbB/pTYDXOaHjYscbqADGMbT3vbeLEanFZXzTmjcxDyqaXlCgoMBrRIEfC6Dv1FYyazV9KxjaDJsMmtW5dMcwZcDKkNUfrgIBQYTfNepcC9comFAz05xe1Zb5XjJcrdVt73fN3yh0KLO2fdoKWFv1Uc3Keo8+g33RIC/eq1YLW3tTgFftUjcR0WvV7UAwJTBoqpYW8eH57XL1+XwFGNt6oMKPntuO/gQYFahUQ1Vhgp92WqIWuFHg0lTD7drPtuhYENj4nePOMeG84VzYjj7sw3bt4zmdayqUkb58DwUw9cVvNT9UMLRrJOh39dFvN76avqljqhvr6NgogKtbiM8ez+jYaX0V5wsKFBR4a1DgdQd03UbUJjdN1DRn8xjXRFQbU42U4ECwP3bsmDB23Z5UNW0t40oTJn3HPLTsqPrM+UwFP20P85WZ9sX3aFQ4n02mT4B7NQc1L62OZ6eaaZobn8lrqGmq0KL9t9Pl9DcCN/vCmAJ7m0+aexWMdmrndsFVWgDFDjCcRH+1iNiFafQ3bbedhaDBXmwz+7Jd+/k+xgVwkxl7r3ZNfdyJPhSktmuf0seec/qbvaf5dvNDr7cFGv1NYy/U5z0+vip82fNcaWb/RjrQbK9zT3PddxLYdhr/4nxBgYIC9w4FXndAV1KSYZIhEtyoVWlVNwVdMjCeJwMb37bTBn47Ylirz5H5a010rbxFBklhQP3pjNC2fbCqBU3aTpTvs3eO22k6bHXt+LPtbVeVHuw/gZL/VgsCg8806EoFFJqSyex5rUbq89ztWBA0oE5LthJ89Dft21b0t7VR0pmHWkpsrdUGTgos1Nw1JYvjulX7ed+4Rsr7qMlyHmjQ41b02al9unGLFnOhVYfzQvuy0/xQ64FNL5uedvDaVuPLPuqYqgVCfe2M/9D2cH6O79e+09wrzhcUKCjw1qHA6w7omjdNoLaDumwwGAc+ak6qxVLzZkCRajW8VqPIlSkrE7SZrgoPtnBApq7m4vG9xPl8tk/9mbxfK9ftNF10sw07wE81LfXpEng1NUuBmDQZFwZUa+P7FcR4nWrRW21Xu10btUCLCk/j/96O/uqf1qh6vkfr82ubdMMdjqlWdNN8ai0JvFX7VRgj8Kp53w543Ik+dls0cHK8feOCB6/jeOhubkq7rebHdvTbaXz5Lk1HHLdGad/UwqDCEunAMR/fp36neVicLyhQUODepsAbAtCpkRPMbMaoBWRsDYeMTTVr1UwJwMro9Dn8t2rqdoEZ2xqgYM/f+EyCluaRq4bJc5MK1tj3vpLpYT93/Nmq6Sl46kYp7D8ZOxm/5t2P932SJkxmz/6oD3ardmpRHdtkb3+375tEf02jm3S/BsopXe1rbOFqu/ar1cSmHQU0LZfK9m1HHx2/rdqnEep23QECudY74FhvNz/4/kn0Gv9tu/Edd3vQ+kChQ7ds5fspDOrc0Ge9krlXXFtQoKDAvU+B1x3QbWZOxmynPpH8WjRGrxtnzGTI1PI0R1sD4cYZqgI8mSK/Exxt8/x4XWw78MwGcIIJGT6DlMh4bZCdNF30Gj6PfbH3uJ6UfmQDlx3kZ6f9qWmctNJ4AHVHqAma7bwdCwLbRTrwPttkrtXq2AY1+xP8twL+rX63x4/0oaWDsQxax1xdBNu1f9zkPj5WtgZL8LPpo2NyOwKLZhOoBcCem1vNDxUmlV4qTNr0tNs/aXy1rr6dez6pzKt9bxEYd+8z56KHBQVeKQVed0Bng8eZ01Ybuqi2SVAmmI1rylqIRYUCjXAmGJI5j18/bq4lEyXjH/fRa515m0m/UkLb1gEyf01L03KkWnRmPIhqKzBQYYc0GQ9aUyDiOdXAt2qvDRJ2YRwFqnFLBn+36U96cbzGhQea2SkIaDS/ukEU8HSDGLbvdtvPceDz7ECwneijlp/t2mcLjkqnSYA5aX7Y7giNalea8Zy6kbYa3/G5vhVojwfBjc+bVzsfi/sKChQUuHco8OMD9CwnmpOOUC/lvtDME+50hPmpidXhlp6puZbfe90uqrUa7eOsxQreF+U7rGk5VDvQivfZqWeu62Nl5QYWFqiZc9OLKne8lucb5l0ZaZfR6MwuaPzkEcURAr8s39vtrgF+7ddWc8LRa2vmGdFA/PQ8+OxSpQoHDrq9Lmr8nu/gNm5WbW10MTVdQ5oArok9M4djgtBEy67WkCShCYqrVDDIS9XyMm1mlm8Qx56bCvb8dHJaTcm/9d0UCFQo6Hb7qNUYyCbkR5KYvdHL5cAEt8HBIBzAyYBSpQykGeA6CPsD+XcSxUiRIfADQ0fPl/M8+CxjJaggjlPEUYpKxUe/H4982iQOwxSlMnsQS++arRamp6blWQZQtXfGpaL57nzGsM15yptJz+OZFFnmoN/vol6fQpJE8LwAYdjP54dSjdkUYT4vXHQ6Lbk+yxJDTYdWgh7qdZruWXgmA+lXrZbhOGxbmp+vj8waBfPxmAV7LrAvWihJ+7XV1Ct+H+U1t9Jjc468ElpxLW3us2ivpElP4flJ7dhcfZPfbd9jf99kOOabgxTucLabduXPHudNY7x3+N4tedjmfLfXk817kE2gobyHv2+2e6tXONY6fSVj8Npcq+2z+mA3dHOQtxjD7Vrx6ubWnfbrjgE9ywdtZCLZCDLSwnxyk+vLfTrxRii3fZ/IeYkq3FAlB4TtMDWDAZvNCaYTjZ9JvjDz87dMzghwyKQJGnr4QOYBmS9PJlKOvH9SV/Q3eRb7vXlHik3wYYucHHGFRPYxROQRbgK53GFLSBcDSnII8ub/lk8XqWPOshVKFR/2krInofnOx9jHeLuGO8gql3uFn3y+Chnmha9gSkvfuxST8vFVWuonRZXxAVEGq+xQz9vzwszNTOaHAeDJ8+dOfzfCxnaHnXkx6bo7vX8io34FQ/D6X7odaFOEtBfO+Jry4KRGOh6Zg/xhuGb1nk3mv8m5zGpyyDfIE+z5K/dzDcaAw/nJVacP5lzj/PLgIJgw5e05qt+Vb2g7UgHyRO7nPHdzTsIZz/Yob9X3sk8psnwBk2/zOifJmYJ2c7jAlVfb89+iC5/PxU/CjS8xvodtkE9zaKvH8dIF+enW/N/aoXriVOMaHT22wJSRft06preM38gc4DuUd/OEcOrhaE5umGnH5vr98QD8HQK6DpiZHOYYkw5HxFmjTUE0mXwgMg5oPsz6qaPIT/2TWZHKn2gmBHTPlbmwHUtMU6Od2cQdMsEshUswlPNsh785NpQyMy7G0BpM9i0w12VcSOa5t7z/lgnOK/K+y9TelNpTUDDggtRpkrdVHupCUFgWT/4i+9lciwroGceA16QC8MNGsR+yZt0hmJu3mxEr5Z+3CGT5WG4Cht0uawpre25B/tsT0shwh+t5fGHvBO4uL+jkgM6xy8dRhaTMk+kzemwF6OaqTQDY1Ozt+28VECYu59v+kRr8dkcB6DuRcitAN7+rwjFZSyagcz2PYYqCsQD9JoAKC7I0Sq4oh1yA0zCj1c1iRkNAp1JAHkJQ57M4T7nyjFIAp3QbgK4KhSpCpk1sSwwPGXx5IvV0zk/PBnRayrQPOaCTJkYccOHmAo3OfvNJnpH3e3wBDZWeLawAwmgN098UHoZPHeGXhuepufFWgdpwqe0F6lFAv1UhuXXt5/0btkTHt2wmwSQNfSiQqSiXj19uH5l8k3mzaT+PexXQaTPOEmSZiVgXCTXLxMet4KFFY0aA2HHEBK/XSUS7Z0BqMk/MwTYHmnHGaN7F94cC6I4TwHW4KI05XBbgUDu3pTMygJIBdAHLCNmIBr8VA9LFaE8oLqvR4R41QdEUbMy47KQx11KyN1kBbH3scEGrQGBA3TCazWlmZHtK8+Y30xuzlEpI4BnMn3CkubBjz3KbgY6ate3xG9J7W5TskLEAACAASURBVBGbAiHpp8+3tWXDorY/2E+7PTmoC9MxUvSwX8Mvo4Bu90zbb2u9tlnbzBOVzG9TYMndRlv2Q8b07h07CQQ70/jute21efKdADrXVQ7EI1CzCWiJKB/WYTMbJ4PnxLlGnAv6CuoiaCe5dk4wJyiPAboC+xarz7x1klRr+qxq0eb6N9q5AfS8zcLnzAInv+JaI9cx/yenCCwhZVN4IZcxbx9//+a85wqrGDa6ecjpHPjGTPzby+eTAd0IvAqkt34anqiHtSZta+strgZtCceEY8ODrlQKWUbAk0MexzEc087FGpO/V8B+khSgj3gLAHqWREjSSMDZ90q54n0roGtAlzIlBX6SSgE9oZ93Im/dBHTDg8mMzWdGLVY+OaB9s/OWE1igbszxxmRE6XpTozYDbgCd5rTMbQsobR42CO3E9Ecl7klaMvsnrRbTloHrYSoXfKSoiOlOp42Xzy3bNJ45m4IPF7GuQT4tSDK4Qg9zmCtVOqd0rwzBiAVysy6QjBYST9gDL9NPukLkNpfsZTtQJlMZWFqUaYG2ZPRzuMLy80YLcDgWyhCHQL75znyre2t8xjQuq++TAF2r3ymYa2rk7WrqjPXY7nBcyyo04cI7NakXgD463uMk3rSQ2CIwr1ItWNforfNYvNc0qfMQvpDzBn3J0NxOS5+Cgprnzbhvyrvj894Wbu11sdkDI5yb2BSjm4vOnVvqcpzJjBVVwNxJjcEPyXCVR2KyZ1tG6aRvJ6Bry8a5GVd+hVZOWUM2IG875YcnDd827drq2H7+57xwxFW6Pb8Z8e3L2A1yQuWAnvJTn5HCcZUfah/HQV8BfzjoI115S2joaRwKoDMIqBSYimE7aehkTPY1BtB9GEC3p9qoHGg0LEGX4acGL2UYIE0ZcU7sKRtQBwOXcmFgqKXroOYSfW5yF+3cbeWTYhMSN4FofCmML1o+15b+bp3WRpo2pinTM2ql2l9qF5yAPmTeWT54pGoSy8314tPKeY9FLomIt0E6X+pOLtCYua1mu1Ht1gTkBEhJr5Qyf25+FCCnyY1yrBEglF3an0b+V1Ok3fetTGfji9UD0uqmv3D04TnD1PkwgWmQyeWBf/r2cVAnfRTMxz8NvbdnXnY990lXup5ahCY/pwD0ncDhTjR0A26jGuDoOjZrTZn5eFt4LwGBRy7kC6jnAClARYavgK7mRPKRXJBzVcMzwvrmX+5qU3/t+DyjbC0eOdXTVXh2ZU5qLI6JUVEwN7wkzd2dRrA3Gvo4p1IWkQpgK2/Z7L+5Pobnip3wFkC/NQZoAtDm7VLT/KSRVoF6q1ngumPrZ1KQ3hBr6UY1vn1zkHa9fHwNH0XGz01xxmCHXq/8n6CeXyZWGFtoHxV77j1AH1kLsfh4szhEnIQC6Bo1vtWA2UzU1tAlktlzkXCMRiKz9EmKcGo2pjRsZuaQaYNm/45h2OJNLsNRX7oMOheAmsp4Zy5dDwE9BtwuMieaAFg0iSuQcZEZf798DjVufosteXAUcMfXsHmibR7nL64E9hjczYNh5NNiHnJXfk7n21ABoNRuFq185kt+xI8mgJ7TwTQ+J7KD1Ckbt8eYD93Q1Py33SHClZMat7/QRz/HBIHMCAijdCSgm6yDkWO4CNPRjAC9yFr06oMbN7MPLx1z2YyY3dnHHQB9J4a0k4a+LfFu42ShoW+noadIxUo3aRBze5kzCkRGZtToGWrHOaATCIZauh2LY2vnOTMUMDe+YddLcqHCBvR8vYqdPPfXTgB0c1oD7hhgl/MAWaKG34gSJLE2OT9zjLF9U0jJPe/58918bei8loC/oeXOIpVoGQkSN0XmxiYwMBd89F4jCFjm/2H7cmB1U6RuPPS138Z0Hl/oW7jlthLyxoUK8h4VyFTzNhlN5kjhiqaknJx94Ti/lQGdwsvQzZEvnhzQVfuhtm1XeVPgts+Lz9jSpgTQXV8AfVP/U5yxzCT57CKY24BuGHkC1wlz0CEwULqu5MERuWQuQLYJYCYgjgOaD7wTD4HQLNdxgNzCA2RLkvo9D15TF4KdYiagJ/BtJqthN1yadAlsRvJ7opmr4KEAv3nHKPCZseFiF0aVA6tOZll/Ei0/Wcs1vnwT1DcJ0HdaoAZ3Nx0Nm/RDLmDw0/TYzSg8uNa/GbU/KYgl14hyIWQU0DT6V5mnPFiaOa6Z2/EAdj/GAXInQN+JBtjBh74TIN+pBv/W9qFPAnQzHxXI7LXAdTAUfIXHawQ7J1AO6CJgkkfk4DHUzm0tj++gu4wpuXyGBr1ZgDPkD2Om9zHfMJUJuT9jvsomoIuSQ1AXC6YxtYsowu85D+HKIms2Gn0O3MPoeAViSyCXpWKBpZsicR0BdTVl2wKBtmfYK7mf7coBUl6sbZu8Um5//luC21aLUhiqbSVlbIEGZ+dBisMgPKPEuMIf7LFTwS234rpvNQ19EqCnMdJcQ9eCL7J7Vu7wZPAbtXf+2WA/DugEk0RMvVsBObVzDkwin2o+kchq0QzpPVKwYh46F2MJYq7WYAyRbHVQLf9Xnrpmm2eMKYcL1GjeQ79ZLh3fMmXFZkaTkZraZIWb2Nkcq0S4oUuAoJ2np8mnaLIRYnSHEj6tC8Z4RmndmPW8oXRgM4tNehlhczSIzmbyt6SVWUyDX12J0h0FRTtw7Nagmk0qGEDf9NGNxCqMEEuFFEuLEcZjiKSR/psMdpP2KsQNo4uH45ZLmWpPnADq0j+dkxPSyzg2ucdyR9ze8oIC0F897XKhdvIDDFfYPsqd08+2wMmIjwC6cc9Zlqt8LVO4zhgQJ2DMeUhFgMxeGb4Cus0TVEM3gG5elBgNdcSPbGuYedbKsK+qCWuvcwFfNHJ1s5l1ooL2UDGw+JCxMpg4ebUlGlA3QvNmxP6Y0CwCvlo/XSSui9gxFkj9XTVzG1eHWvv4YImgvvUU2B7Q2Qt1mSidVJnLY31u8a8rb1eekvfVzgwYukpCuATskZRDjm/uXiHlhi6TIQiNdObeM7mL6ZfEpr2UEe4pkrAvPnQF6+1WtK2Za8SxRsETuAjo5t+59Djit+JuY73cT8sCNoAn5nn+0dRlIlSZ2UHTreux2EwFWZSnukuBEua8G/AfAi8Bn+keqQ94HNy8B7yRErdI3TSF8Y8mHS76JI8bMAF0sgkMKETwnfkzJJXcQaLmssxByS+JRB1HkSzRICAjIJqniNIOHC9CHz1ERt6Hjwp8lOHxmYxszyK4jo9AvNlcuuy3ZgukUuCFPrU0Zrtd+K7xIcVZikEYS0EVwyjoa0sRy1C68B1fxAZDTVNkxrao+Cwcw6I9kckiGE73PFLcmOQTIOnD5bzgAOZahLl2zNQlEahAGtHvzct9OG4JcMlIE2RpiDTr5xpPBCdfaOJCyWP/TQaDalKkDY08m22bFBS3k4awE6DvpEHfbQ19J7QcjRLe6eo33nkDuBOOIUBOti7pHZwDgquavUCAsdNjswSezzRZrrlIFIGMa2oog+e/pSW43rQAetwzGbasaOj6BJA8TkSCdTjPPSAxwbnmvWkuRygYGSGD8SUmKCseuv4M+FoWQ1FClKcRfL3ccmXewzzviEHICfvhIBCfswHkSAJS+WyTSWMi4E1gHe9jqC2dCo4IrobPGsO+aWecOkjSCuCW4DsmRdQoS+ZP3hENpNCTXVZa+bhHHsK4JXERbuG7YoGxhDTPq17mOzry+iwZwAnMuCQx17+hm+e5cD1d13lbMloTc9qPpA5WR/UIGVeTvUTenSQtMbub6UFekit9Od0tdTKfUqPSSQHoE9amTpBxQKdGz4UzXBQS5GRMWDRlOZR+ZcLSLM3PCEnG2uUd9Ppdsx1pZUr854FfR7UyC9et5yZ1mvQ5PzhJ+MxcKhWJjwNr8tbT2ERaSmCIZ6LmU6cPpD0kTh+D/oYErjhZhDAdIIsTZG6Gkucj8GsoOTPwshIcrwxI9TRjsjM6gYtBGKFcquYLiU3po9/tIOFGNQhxo3kZiReLpszqd5VyHeVS3QT5cRLnZjfH+CaMUFDygIBgyOeFgC+GN2RRhF5IE56HSq0BFyX0k0gi2eH4YvLOUsr1xv1BGSdwAGKixyDFXF9lDC2ju5M0ReAbG4iY9NkA7j2vxYGcCGWfY9NFGkcYMFgyHCBKIzhZIpJ74HrwSxVUyzXAoQCk9OcTS9J8ghIB3GX+nYy1yfulO8KwIAo3/CNtcwk7pYDiCX8dGjFypmKDcAHobzwQt1t0Z4CeC/NWJoZYviSd1phj0yiEL4kUnFsqpHchJRuZ5UIw4SxzGnCcaSOgx0yx9eCwIiT5RxYa8KZQkJvCebtYJ/1SDoDGdMs5LNflSsDmfB7IfN4EYLbHByhISEAvG0mwZvBshiQGojSD5wYo+VQazNHttBCFfcMraj46yRrgMU/GpO8ZADKAzr9OtwefazBw4Xmi/kgqbZakyFIfvj+LLGWmEn83rgPHd0SYIYD24550WaLr8wBlKnJ+bk1MIob7jmZ6aPAzrw8qFNgJ3kZwEyuuPJDukgHCeAOenyIIDA/bVATI6yN4eaqv8fsawSeX15AlJQSleaOY0dKr1hrGRLkh4PbEx25SY3mvSfQVvp+UkGSexICNZlm9xQF9xCczSdC2fOfjgE4tjeAjgM98ZgvMRcJyQgGwFB0MkjYGYQuDQRe9PncvM4Be8usCqLXKHGZndqNem5diD2J2FykvB/Q8eMsMKiegmspVYtYUiI5Msjhuigbd6awZP3cWIU4jZFwMTmoWiVdFCdNwsgocrwQ/qMIPavArU/BQEy27E/VQC2o5KKVIui00V1awsb6OuNsVvXnQ7qLZ6qLTHiBOXfh+WYQFpgTuXV5GOIgR9boSiEgLRbVSQqNagVcLMLtvNzBVB6pVMffLwcVDa4EXiBZs5HPzl+T57DFl9yTClFe6JTFNpHTq/VmKOIykXgD7y8U4GvXehoNriNJ19DptdPptDNjOlJYTE5nruwH8oIxquYpSuY7Aq8DzA7EkOA7L6c7lQJ1L1GihH23IGEdkxrzWq6EczCDwpuE503DBkqsVEVJExsjXYKGhv7HBe1Lr7hTQCWUi5mqZ4xwUXKkxkSAetOBTCxSLTx9Z3EJ/0MIgbMt6onVLhOlgBrXqAjx3CllC61sASJwP1xJNfnn6q2rofKfgBIFPq63lvEaAm399dAfrAlxJSqtmD2kWIc1CpCL0Bpiu7oaLqpQodn0FdvrTTQU5F2X0uj1EUYxGtQY3L3GddXq4cfMy+v2bIBZynQR+FaWghlqtDtRmAGrzQ5N1bjFLQiChJZJkI8+gVYLX0XwWG9MEaceANwbZBmxHkqfXGWue4ZjGF+slFQF0Q4PhQhypSUKA12yRkVgrhPB8tYAaK0YYd9EfdNHv9xDFA7P3g1dCqVTOFSMqBRqUWEKWsJy4RsobzdzENfRFMUjQsYrrUiHg/RSeKkhTH27OHzfnZgHoO3KRcQ3d9qs7XmAKztCsxSAGj/5yFivhgFCq7aE7WEOzfQOd7jqiuCODJpVjafQNHUQhUPKnsDC/F4vzB+C6pu46QTiMuIgoYRvTFCVYLh4uAFcAkH8mfSVOOwijFvrhmnzy31yIJj0uEQnWBJkxfzU3N0V5kRouQK+EIJhCUJpGuTJjNHi/hs5GB+s319Fvd5AOImSDAQa9HrJ2HxtnryNqD9BqdtHphWIGo2BQrTTEXD49NSuCC6Vyiu2B76BSDlAtB0DJQzIVAJUS5hbmsXvffszv2wtMsUZ9gmzQRz8W6Bb7Bld+UCKgMiOABjkmvQihMIh6Uo9dpOogkD3paU6LkoFxrdDPlofyiQYhGk4b7e5JxPG6CFiDsIs4NlqIiXmgK8UK8qNU7wQ502kgCGbRqB6UBUYGGGVtdPsraHfWBNDDcCDai+dWUPIXUK8sYaq+F9XyAuCwj2z9Zh2DVwPob/SguJ0W11vb5G6sPdTHh0GQoknTBsU1bUCc1QjThLs0rqHbW0G/30QYdRDHfbh+gDTz4bt1NGqcX8sol6itl42bjhaghODSE3M9Tc++7OXAP3UH5a49cYd10Yuawqv4jv6giTQjDxqIS4l8zqR60kLmYX7qAEBtkbEoTgl+iZbGKVQr0/BF4NX3eECcYNBsobXeQrfVBsIuquRbg67sLdDtDBBFGXyvgkp1GpVyDQsLizKF6FLrDXoYhMwK4oZQVdRqU6g39hi3I/dv4J4XtP6xGAb5cTqQ76kTmbCknOcaJwItG0AD88O4BXsvBEObTIRyvo/Km3Gr8nfe6QhdGNScoo12r4l2ZwPdXlPWveHZxAJP+FGl3BBBhZ8lKk4uFRHutVCDO7T8GQtflFJY68rze/2m9J/vLwV1lIN5BO4sANLWWFPtKCA7B0ksCvdkpbhtfOibJpKtWc/WgO6CaT8Zg+zEr5XC8TnZKQ33kKCNjdZV9Aar6HRX0R9sCOOnxB2UHOPbQYB2a4A0DgTQdy8dhi+msxhxFuL6jYsC5lxMUjOdfiTXNxKx6wo4MsCPizuKu4gSToYekrQj7ypXuNMbJWotnKOFYXJbb0whgUVq6Cun6aqMKCkjTfjcAGs3WnBi5pk7cMIMUbuL9ZVVrFy9jsGNDUz1SqgkrFpHbToQfxY/XZrwSRuxXiRS/MH3HLGue3RFJDGXMirzM+hkA5GOZ+dnsPfQAezev4zqTA0ou7i2eh0haUE3RslF0Cij1migWq+Kf5+sqN/ryb7x3DSE7yOYcwc1Ssf10kxubE8QirtjIJvSUMhIkxaS7CYcp2OEHXFtGD+YCXUwPkYx89NfJ6ZMXxhOuVyD71M7oCbBPrNYEenfFPqbokEO+r0UScTFO43p+n4szh1Fvb4PoJaeVwm7Ew29APSdRIa7e/5ONXQyZMIosYLPEs1cYmvU4sY85XV0OtfQ7l5Dv78q85Zrm640P6hgEGaIwwD12iKW5g+jXlvKtbhYYniozXd7VCYYZAURtLn7nu8F8AKzQQ83AiLoU6jt9VoCJOQnVAZMxTn6lghQiRE4hBcFSAe+ALqpTkEtuyYCRaU8LRZAlrb1UIETO+i3emitNdFudpD0Q5TiCO0zL8PpddHphui0++j1xTQn7QqCkgjvYj73PSRZLJs/0RdfrgaoVGi2n0VQKqExM425pTnMLs4B8w2gEgBBis7qVURuhIiKlu/ALXvwqwECKkV0daIuGvsgDAWIk4SpYuTNBHBHNGta94xgos67WKx4XOft7nUMog10Om0R4uN4IG4L8nff9zAYmBgez6VgX4ZHS6jHHRtNzZGlhf0IvLK4F8gne1ELrdY6ev0NUeY4LrLBEmiFmcVUfbcoBZUKx5iujALQraA4XexbBETkwSpb+dCN9pYXnGE+t0fzLoGhizDaENP39ZtnkGRt+aPWLr4R0eD5l6IaVNBuhUhiH1ONRczP7hMJjhIpF2CzdTPXzvOFlUc+i8ToePAZlZ5bCChFmwVozDZcfJz8Q5ORBGZwItHExzrSxpoggoVbQZxW0Os52NiIsL4RYdDJkEYBSgzU66fYuLGGmxeuYv3GCqL+ANXUx6GZ/ShlxjTu+WX4lTpqjVnUp2ZRFim6YRgVrQsufYL0wbew0VxBt92BI7We1SiWwKs4qMzU0FisozJTwsLeRSR+hNiPkboJYj+BEzgIKoFIvgyyIa1o1qcJkuDLPtPMRb/bwvyS+KaiMEEY9eU6fvLfWcaAGS7A3GIiNWhN1KoB+FQEAGF8nqkRkKWB+AdlIWVlpCndFew/feYUpNpCe8YJ0L8VhS6SqAI342Lch7mp+1Au7QYwhSx25F6tY/BqNHQTUbn1sZMPvgiKuzPAvxNANyPHemeaWWv85ARrl+Z1dBENVtDt30S7cxn9wQrSZA2uT1CLxCXHNdfrZ+h3GcA6g8X5Q5if2yPusn7UQ7fbRH/QFo2bYG2Ctjz4Pn3fHuYWl2Qt9Pod9HrGjC9Bd14mwETTuokJIoibwF6xLnqmMlxnLTQgFVTh0fyb+ogjX6yOycBDpzUAQg9e6qHsVuAlQHuthUsXLqN1+SrCCxdQJ7TS1RdUJJZI3H4luv+q6A0ilKsVVGplAWS2rzfoSLAbFamKSzud2TGzOl3D3PIcFpYXUJuvw6sHSErM1O+jiz766QCplyGoBahPNVCu1lALphEOUnBLaSoE3AJbA+DI35eWlkSg0B0qqQhQISBfSNIBOt0VpOgiSah0Gd5u+C5ToY3fnoBsCkLSFUG6l0RgoABExYwKCAUsrlU+lwIVeRSfybESfpNVUfYXMdM4gOnGXtQquwG3kccsWBlEY3U33mIauqYFbc8UtwuKk8hnmrOzUICBA0otrdO7Lgtxo3VZghsypwuX4OETdFmpjoVtGDkulmh4DiVb+lmnkKYGpI28YJ5JCdlEnFoHU6Ailoylf9gsOIKmiZA0pjtOJgF0mRS+ALeAUcrozRClcl/AK4k99CMf3Y6DdjtFr+Mi6ntYmtuP6+dv4KXnTuLcyTOINnpYmJrFkf0HsXv3Hly5sSoLY3pmAfOLS5hb3I3F5X1Y2L0H5elpIKBZiNkFeeQ9J2pnDaur15GstvD8l/8ZpTAW0/gg7SPyQqCcwm8Abi3DkeOHUJkNUJktwalycYYYpCymk0phHy56KZ8pBXP4HpO+IhOZPnCW9qWFg6eoC6WOMCXZQoIpLyHpbKr4CQ0pdDDWgNdmiWxTymcEQUUWYBK7iGnNo9bOLIByVSJdCeJGQ6fgxi1qGXRYEStH4M6jVllGo3IQVX8vIGa+BpDQouEXgH5nmPq63n2ngM5KaIwdMXUYaS2LkRDMk5bE3ty8/jLCeBVRfBNJugbP68D1e3BdmnUzpG4JSRIg7AdIY8biLGGqMS++1TDsI04G4uajtk0rnrHymYwZvro+PWOUh4jmbgISAd8RAPMDR1xQJuLdCLoSqJ1bCglA6SCB75URBNyG2UcUeei0I3SaCQbdBP12gsWZXWj407h55SZefO4FnD99DlEvxLRfxn3zi6i5NEnXUa5Mo1SeEnN7tTaNoEzloAGPgns5ENmzH3fR7lKLbSLpNlEf9BC1mthob6CXDuBWPZQaJXhTPhgAf+DBA0DNkWy+0I3QZzwABe5KGaVqTczYtLwRyPlHWthBqTMzM8MoefJRAjr/6FOnUuYHht+aAmCm0A8FIsM/UhEGyG3o4uSYsFS0UaqM336jeROlki9WE/Jxea5E1DOugO5QbtXNSPxpVEu7MV0/iHplHzyXsTsM1DWxRZvHm9yHbjqS51cab8Nm33Kcpo/bBD1MSlvj5benoWvNYtYI92RmG7M1AYDamcNFhjb64Qo2WlcE1Lko46SDJKP5qo/Ap9RlwIOSb6/XQblcR7U8LeaqQZ/7TRszTblcGhaPMGBNaU/LhZpiDElEXzhN8F5elcxEgVJ6JFBXq1XZo5t/9PXSX8P8+TRxJais5scSxLHeojUgQhhy0jVQcaZRwTT+/gtfQWelj7ATYbYxh/179mN6ehrdfoiV9gaWDh3G4p49uP/+B7H/8BF403OGLvyj/ztme03qjUv/lkbPxgOg2QG6DnD6LF488SNcunJBAn4SZ4Awa6Eft+BVEyzun8W++3Zhbk8DbiVF7PRlUcJ30acpnNWnxKWQR6LSxMW6ArRguHQ55GlyiZkHvmuiYOm6CAcmf1aCFzVPNi/mo/54scIkrtmDPeK76JM3+6lTlghKGXxaQjIy0B5Sl4JEBYHXwMZajJmpA5ifO4KGgHm+EIfpgt6bH9BlZ0Cbqdwuxm7uC3C7d7zRrrt9QLf5lOFXAuG0kpGf5D5zh6lK6CBJ1pGkTVy79pL40DOnCc+nha+PzKF7jVoq4z0YT1MTpj/o019eQrk0Bdf1BJwkzzwzFjtJm/VMHjnncpQmiKNEgkb5u6nFYWobaAVF/sbvxgpoPoVj5muNu6WR/xCkksSTNvS6KfptIOk52Lt0ABvXm7jw0gWcP3EW69dXUHfL2LO4jF3zu0QYZ5Apo97rjVnMLezC8p5DmN6zH5ibNwpB7v4ywegM8mMI/QDod7D6/e9gsLaKlZUbaLU3xCoRZ1QOeqKZLx/ahanlBhb2L6A0U0boh+hmXSlGw36HNGjm+1OIgGLhoWrqjkTXO8PaJPo7eZrSl22iX17G0c8QeOQNDuKQ0eomzZZBfqyqGaeZWOeiJEF9itq6eSkFCgoLpEngl1AKGhLBj7QG31lArboHM7WDqJR3A9k0ssSDw/EZwfB7ENDtLMkhA5AfTelXmRCJ2ZyF0qYtkfEq8Ztygw+mg3GL1DwClXXbxddFwJBUMU+CKgmeLMHqBR1EyXWsNy9go30J/cEakA1yU5Ukm4sELhpjrgU2GrXcJGOKMcj0yivXGZM+c6zpIzf38TcDVvkkCFn8huDEiUFJjv4wBfQEfpn9ML53iRRnigT9dqkPj1GSgwzXLt/E9bUW/Mo0Zqf3IOv5uPzSVVw7cRXN82sop2UsL+xBUK2hlcXoeQ4qu+dx3yOP4PH3PIG5XbsRDxh56sKvUGoEvvj5z+Oxxx7D/n0H8MPnn8PKygquXLmEn/iJ92F5eVkYR6lMawEQrqygND2L5ukzePFfn8Uz3/4WylmE2amSxB0MolXM76njoccOY3FfA72shdQPUZmto+nE6NPawZQ80XYMwzHpMhWkEhSbIku4yDzUShSAaBXpI4wjuCWmfTC9zpSoNGNtpGRZuAEl6zxWgilvIhyZvFkdA7G0eClKJVpLaBZ0EcdM9VtAKVjGTP0QphoH4KIh6YBRZEyXDIzJ7M1dJqAV3zWeR69z9HbAbUeT+w5AvNP9RnNT3+KEFg2fPxnwd3r+7fTx9bxGge/22mAnUJr1SH8x0ywddOFLGVDuzbCBtfZZbGycF+VA6n3Th+2aUsJcz7H4k5M8nZRz0ZNUNSnEJDEfm/sE0PWkAdwED/IPCTILGSxG+7nhqhcmcQAAIABJREFUZ8Jb6K6ixYD6j5tJ2iaBph8xDoduvDxQ1M1zweIASDyZ871Bik6LQoKPRjCPmco8Tnz/BM6dOIcrL57Hnql5zKKCY/uPImp2UF1Ywrk0xn3veAdmZ+exvGcP6keOAD5jelwI2nJN1xjNDqxevYLGdB2lqQa6rRZqUzWgy+C6EOd/8CySTgfnXnwJYXMDveYKpqYrWFm/hMZiGYuH5jB3aA7BYoC0liIpxQKGaT+GQ3qJ0EAQZt4ABXQffikQgB3ETPc15m+60kinNE6EhpIJmAtB/AezY0xarNkFQ/eUoGLhMYU2ASKa0lmbI9fKaR0xFl7DcyhkJVkAz5lCrxugUtqF6dphTE8fxHSVvHNG0gWpLHklrZehM/DNDugC1MZsZQ7deG90iZngIQvQY6ZwMb3h9gA9nri9Kgs0MJe0D7htOP4a+uFlrLfOotm+gjhtwZPAKlN7WYHVALsZiEmFujajq00f1AwjvRPzsImKFcFAciu5IE3KCLV2zcmkScgr5QAlBDCBK4nkMfpwogD9lRDrqx30Qge12ixcp45rZ27gwg8voHl2FdNpHfsX9mGqNovVbhdhvYzFY0dw5J1vw/2PvU0Eg2pjStrJ3G/6ol588UV87Wtfwy/+4i9iz549+PrXvy6/X7x4EfV6Hb/2a7+GUrmMXtiDU/LRj7qYDRpo31gBOgOce/4FXD51CudPvYBahQElfcROE5WpBAfv34Wjxw+gUgdu9tcRNuhtZFEHmguNr48CF33r9O2lkScBOVyxJcdDWbQUBuUx35y71bkivClIkp4K5tInqcVhmB5/51gIs8wFv2qpmguGxjeZpDRTluA5c/C9ZUzVHkCptCzmMkYeczEzgJK5qxKnb2+FOAEV7N3WxoFc58F2YLIjYN4RoJvtMEctXKMMZVNzHwd0pfntQeEb86o80HSb3bq2a/cmoHNltuE5XTjYQISraG6cw3rrApKkKZY9qVeuhWEYkUK9hHnknJp57rrtGhxGzecArHNXcrB9Y7USkPaZ1kUBOFckJKLb1HfgwboVvEfXiPAd1mOiAEy/uD+Ffi/BjetNdDb6mKotYK6+C2vX2jh34gJunl9F70YLXh84fuh+1LMAc5W6ZMZM7d+HxSeewPJjjwpgOtNTpiZFOMDZc2ex3tzA4+9+l9SiOHf+PJ559l8xiEJ86CM/hV1LjEPhvhx91CgA9AZAN8Kpf/kubpw5g+tnzwJxG9MzZay2r6DntLBweAYHHz2A2f0z6DtdbHTWMVufEgWP6zyR0tdM6zVKGzVz9tvs+2EKkZWDUUA3pa5H+bI9Dlrp0cQtmCBhCkj8nWZ2xg3QJ0+XCIOqGZuQJqZgjpNNwcnmUSvvRaN+GPXqHvjujEkz1kI699rmLMZa/noCOtlZCMdrI8EK2t3zWN14Gb3BTfGd+yLCMT/SAK+Ar899jI0vl9GV+rvNfG2rgX5X7VwXJ6vdaQUkKV4imy7kjDMvPMFiM1pwgdIDTWNR7IppjCax9cstIPJQKk+LOf76xVWcfO4smpebqMQV3L98P/wsQKsTojo9g4eeeCfue8ejaOxfBupMndCCCYYBUBP/6le/iu9973v4vd/7PQn4ePbZZ3HkyBE899xz+Md//Ef8wR/8ARYWF6W4jlNhFqgpI9FeWUVjepFEwdoLP8K3//nruHLxNBp1B/14Dc3OZdRmXRx/7CiO3H8A3pSL9ayL0GPKGIOI8mAenwIOg058ZBHNZXw64ZNAz3QbE0XMoLeYAJ5bY3JUH6mrzop1WwM6BYSyKVjhUpOWzBxkWVUWYb1+CNO1B8VnzsWZsgCG1Hgnk2T8hBap2XpPcq1+p8Cgc0RT8MQHu81RAPrdFAXuHNBp5eMcc5w2Q8yQYR298BKaG2fQbF+Cz5gbp4+Uc1sES7PG48S4mQJWgkuMS2kzk8VYGW3FgIIogYS/0T/OORtSuMwBnTKtXJ/72L28ipyal02FNwI535tvukKB1K1jY72L5vUu/CTAYm0Jbt/DqWfP4sT3X8SgGWJxahGNcgML04sS9LW8azeOHLkPBx4+DuzdDyztAgYDk3oWR9hYXcVf/79/g344wG/81r9HLxzg9JmXcWNtFd/+9rfx4Y/8FN777veiFw9Q9lmVMi9kyzKS621gfR0nn/k+Tv/oOaxcP4/GTIB+2sR6/wbmD0zh+LsfxuzyDDa6q6hNccfMCAmL+AgvyJARVGUTGUbG068dCY1JnxKj0/OdN6U0uMXXVeC2FQIRhrIsD0Q0gK5WtyAoS40LybqJumJ6F/N7xjTYGjxnBvXqQeEltep+eJg1PCRhEHM59/jeY/uh321AH2pmVjnBTQCmhs6IT/qhmhgk17DefFkAPYzX4AesFGQ2YJDKRoz2zs1azMcmGIf5Ipu0OYxOhKH519pExvi0jBlIzqcMdKNYbYItpFQidyMa5o0avy9zVplK1WqG6LcS9FYjTJVm4TsV3LiyilM/PIcbF1cxVZ7D3sWDUsq122H0fhlPffhDOP7hnwRo6pKJGcKrUULvDwNHOFn/9m//Ft/61rfwW7/1W2BQyQ9+8AM8+eSTorV/5Stfwe///u9j165dUkOaxW5Kvo9rV6/h+vkreOyxxw3TimIMLp3FP331b7F68xJa7atIsqZEkVcawEMP34djb38AXb+H0GfEaQ8hczcdFnOhFmICSpjXKvmxzAqgO4NuC2YkSPEJVrSi79xoJwJ+unVtXrVNUopkq1yzMLXGv9HQPTj0YzmZmCqlHGXCcZ3C/MxRzFQfAEBNYg5pWpNCEJTizA5KZpclU0VuTKu1MMjWtMz1o9cWgH43AXunZ79GgM75mHXgOm3E6U002+fQbJ5Fb3ADlSoFTwK62Q+C1Ry5zhkSw7lYZWnmNB2WPhbh0prPCh6a6aIaOq8bxBGcQCuNqUvQKEiyo0MGSf2MxWVlAk6dHNAoR8aJhxvrXXQ7CabdBpYbu9C72sML33kB109ehTswGTJLS8tczuLemlpawiPveDv2vfNxYGraZPjWGgg31lGamUHYaqE36OM//5f/QwLXfvt3fkcAvdluYe++ffiTP/kT7Nm/Dx/72MdQrtckhqCf9BHEGbxBjJoTQErrNTdw/fln8fWvfAk+s2SSDlrdG4i9Hhb3zOH+h45g+cgieu4qEo/8g7UumEmTwWOlGzd3a7A4FYWbHLiZwiYm97zcm5ZeHgraVplpHQsT4OwOI+W1SI1o7GJtofvXuFNN4QBm8JhA2qn6QZS8XfDAfHymGBLQKXix0qbWkrdjwAqT+7Y+dAX0rU3u5NEEPAZxXcXaximsrJ9BnK4hKCfwWbGIJp3YbPZCfwsDUChZUxqj6cxegGLmsvZnZzrDEERySW/oQ89NfQLuCf3jRuMzz2O7uNAH8k4tqRhHnuS9r6100dtIMFfdBfQDrF5dwbkT57FycR0l1E3VuvocLl1bwf0PP4aHHn873vbe94pWu7KxjkVK1r6LM+fOoVpvGIBm+3wfX/n7v8c3vvENfPKTn8SxY8fw+c9/HkePHsW//Mu/SEDdL/3SL5kJXgokXYaCyTe++s9YubGKn/vYz6DG3M+pKfFDxdcu4Vvf/Ac8//x3gKQtaWZR2MTcfAMH7lvGweP74NW5DeIAvXADg6QjEeY+A/BcD/1eZPI/GWUqi41bLbK+vFlkJsZna0Df3uRO60Ipj2tgUBxTDRmdOo2l+QdQ9Q4DWEDCXPVkGo5I1SYoiUyaAVGBZB1sDegK2OOauUJNAeg7ge7dPP9aAXoID13aqDCIr2Ft42W02xcRJyso54AusQoSg2uYPjV0xnPsBOhMxZKa7vkmP1rXnDyDQElANzzHxJ8YAdJsZ8zvtUrVBGrFDCRlUSUT99Lt9sVqd2Mjgo8aliqzqPR9nP/ey/jRN56D23ZweNchTDfmEWcBBp6Lh9/zThx76r3A/DQwU8Wg1UW5sSSeUJZc9mo1RoaJe+t//0//CTPzc/iVX/1VdDod3Fhdwa7l3QLohw4dwic+8QkEtSkM4EpNOzdJceKZZ1HNXDx+/BFTxpqV9M6/jK/+3Zfw8skfYna2Irz65spl7No9h0ffdwyV5RhZje9kcao+uN2UV+IeGSxdGyFmZbw8EFCsqzl/pd9d+J3lSbJBXb+PauSmdoi6UDkW/bCXa+9mXKOQKW4l1Ot7MDt1EI3yAQDTyDArhWhMpbhNfnHP1XL/cWjoIt1O0NDFnBIzX5OmmZYsxvXm6VxDX4VfSsC5oYBOhq9uMAK63K+7K41JdqqVE9AZfKHpFOqLMYFaRmM0GjqDYsykMP4Vo6Ez4l3TVJi61u8Y7bzbjBB2XexbOIorp6/i5WdPYf3yOmpOA3NTi0jdCjb6KeYOHMBPfvyncfSd75INCP7+H74iEf4f+ejH0Fxbw+f+ny/gobc9gve9733SRprzvvSlL+H5558X4J6fn8df//Vf48CBA7hy5Qoef/xx3P/AA2g1m5iizyyN0Wm38bnP/QWSOMV/+Pe/LaZBBuYw+hdBhtalc/jhs9/ByRP/irXrF+krQLXswq8mePypY5jZVUZtOkCYtNGPmnDKGfyyKcvbl8IOgZjcjRbO4h2UbBkMQ+qTVla0dR6foILVJA1dfeikdYX5daKtG4EtjMgQq5ibPoK5uQfgpLuRZXOSh+56LPdqNCCmt3Be7AToEgU9trmMrakXgH43AXunZ98ZoJuns2BKCNfpG0BPrmBl9TR63UsSl+MFrM7GDZ7yXdlc5q0z4tpYl2hyVnP7JJM7zblck6oESLCX7+dBcazBUMrrnCug55kieX0DU1uegXKBlC5lelrYD7G6so619R6q9SXJ5Y5XBrj43Blc/9FFOOsp5oM5NErTJlK7XMHS/Ufwjp//BLB3Cd/+l69i4dA+LC3vAboZzp06h30HD2B+1y4kgwG8Ugn/+Y//GNMzM/jlX/5laev5SxfRbDbF5P6BD3wADx8/jkGaInJL6GQxWivr+P+++Dc4uvcAPvjUU6hxrwipuR6h//JL+MF3vomLZ09JsFyS9FApeShNR3j4QwdRW3RQqVcQJn1JnaXvPPUSRPSd5z51rWjoSsyLceCR77JYlgjouWWEI6rWPq5b8gTJNqBuXWLg8mZqGvkyhQg/8FASwcrHoG8KUdVqezE7dQhTtUPI0gbStAHXYYldI1AJF2H5XXHB2EehoW+roWvk82QNnZEUHMEBHK+DOKO5jIB+Fv3wJhwvRMAALIY2atS0BJ9ANHQb0O3FODI8ub9GpUSVsCUgipMt3/QklW05mcJgahyaDRZM8B3ndRIl6HUTdJsJ+l2mTQTw0xrilo/Tz72Mqycvoo4qFqtLkqueBHWkjSl89Jd+EcsPHYPXaODC1ct4+jOfwb7de/Crv/wrOPPCC/hvT38Ob3/XO/FzP/dzhj35Pv7qL/8Sp0+fxm/8xm/IZKbfnMDOgLjdu3cLuBO0p2dYaY0RoRk+/ak/k/KRv/nbvyMLxlRyixAwArfkIN5YwXe/+XW88Oz30G+uwUlD9MNVLB+q4/CDS9h3eBFuEKMfN4EghFcJJA2N5InF3WFcHGRu1M4ZRJdEMXyHVdyMmC2+sbGgOIrg2/nQ6ZIwqcTGEkNAZ7W9RnU/phr3YW7mGJDNwwXLNZoUE5N7bGoFmI0httbQY1PFZgjq4+Bux1pMgp/Ch74TKN/J+dcK0PvwZBOODsL0Cm6unkTYvwYv6ErqWsaCRUw9E22ARWFZtZCZGoxCz4sfW/PW9uGKVqk7hHEGWsFZssbyOSmBjaKhG0Afpm8lrJHhI2DALVPTwgy9Toh2q4dBJ8HexSMImwkuvXQRZ549BaxF2Du1B3PlecQDB6VqHYceOo7D73wMePgBXLlwCn/82U/j/T/zUTz13vfjmW99V/7IP/bv3z8s6vKnf/qnIniQh/BzdXUVJ06cEL7w1FNPoVStysZRSbmKXhLi/NkL+O9PP42PfPDD+MD7nkDCnRoplBBMuUPkxgq++eUv4aXn/xUVVoxLE1xbfxmH3tHA8v3T2LNvDxw/QcSSrR4rU0YYJCwdm8dbs1qbZBKYT9l4Ko850KwYOxaKPEO1cfI6G9BVABOlyzdBy6KEoSRpyHHIinILqATL2LV0TJQBx22Y3THtfe5lsxgrbspwijF41/icV5NW+srXhpPtxJG2fabs93lXg+JuB9AZtEJAN0FxZ7DWPIdu/7oAPesoG2A1kpspK8hKZnlUqReMSNjaXZ0cqpnrwlRJW33oGmzHgDhu9KCArouT75HIyn6K9kYP7fUYaRigHEyjFizguW+9gIsnLiLdiHFgYS+qWQ0brQGm9+zD/e96N971b/8NwpKLNChjrbeB//apT+Hg0jJ+5Rf+HTo3V/Dnf/GXOHTfUXzkIx8Z7if/2c98Bj/60Y/w67/+65ibm8OnP/1pXL16FQ8++KCA+sc//nHMzjEfO0Pa68KtVPD0//0ZrLVa+N3/+D9LOo3Hso+Og/6gg0aZwTJ9XD51EhdefhErly/h6oWzuHTpJVSmBnjk8YM4/rajqEwxi3cDqRdKeefETZB53L6RhXPMdpIs4sAqTlIql5vjOGU4ViKnDeikG/142wG6l1YME2L9aBr0Ey7QCqqlfajXDmG2cQwQ/xdrt7uy/Su1LVp18iTFbQE9op9zkoZu/bbdEikA/ZUzpdu/4zUC9KQHn0Wp0ESS3cDNlZcwCK8iqLAiGTdHYQ2LWFKqJFVWAJ3bF2fi8lGBT4HcdtmxDoUGcZGXqFArc1WKqLgSAGa4qO7trYDuIqB1i9XYYh+D9kAqv0U9Uy66ktUwnc3g0qkrOP/SOXRXumi4U5gqz6IWzEgVu+WDR/G2n/wJ4L4jIjA8f+JZPP3lL+Bjn/w3OH78OL731W/j6//wVfzH3/2fxEfOgzs5fupTn5IAut/9D79trAm9ngTXTjUaOHz4sPDMxT3L6IShpH+tNTfEHP/BD34QT77nSXQ6LczW6+i32qiWzOYt3csX8cIPnsFLLzyH9uoa3FIX6+kpHHt0Lx48fh8aMxUkbogsYCJhiB5L35KHUAnLd03TOCXZDJrxa7LDm7oqNt2nyqcl+JC56LmGrhkGJrYhQ7URmKpzCWN9yItqiENaZaeBZAYH9r0dldISPI8lrAOT0ibB0KaWhrHw3kuFZW4D0Gm29ChhSTBSBoR92S5TNOTcDz3C+CQf0SxrfvI6auhqOlGflIBqxC0IU8lBj3FTTO4r66eHGjrrlkv0olT0MSZw0cykEhDzwTdNNHZwi62Jb1YPMiknasqRPd0ZJiU58Uw/MYAuQTOyOCGboHRaXXhOCS/96Ay8uIJ6ZQHT9V14/vsnce3lVUTrEapRCbPVWWTcLCb18LYnn8KTn/wkkqkKehUPWVBDN+vgb/7q89hVn8EnPvZxrF+9hs99/gs4+sD9EvRWq9dx7epV8ZVTKuXCo7/rD//wD8XcRDCndP3e975Xgm3KjGqlO6PbxV9+4YvY6HTwb3/x32F2fgnNXhf1ak1MUnWazwZ9OHEIZ9DF559+Gp31FaRRE632ebhBG+96z3E8+LZDaA2uIvR6aMyU0ew1kdJszyh2FnWQ+gJmJzaRitMMZYf5niav35jMzd7NGtdQqhoTlyRo5VqQEaZMSUc3MT5IuuyMhk9BrY7ZqaOYbhyFh73I8ih3pqiJgChPM5s3BNxTPd8Dyg6Au90o9p3Ax5aXJwXu7FQQZnuBQCPsDSCYFDazcIZ92XJziHsjbc3Qf+tMA0OTrQ/R+JiSxlxzsFz0dbQ752VeD8IbqFYI5dTUmYduYmEYEBeFpmgTtyqWolJ5oJZWO9P5q75zBX29Vj/b7Z4pREXXHfOpGdzpcK9xAn4qPvOyzx3JygjbKW5e30CvFWK6PocDM/tw5btncfpfT4tg0NzoY9fiAVRrMzh/6Toef+9TePIjHwXm582GS1EPV9dX8GdP/zk++omfxsGDB3HxzAX849//A37uZ39W+EXgB1jfWMcf/dEfSWbMr/+Pv47z587hK3/7d/jud7+L2ZkZfPSjHxUXX7lel10cg1oZ7VYHn/7z/wsHDx/Gxz/201Kbgm67gEW3uN5YiCYMcfnMWbzww+ewcvkybtw4g3JtDamzjgcfPopjj96HzI8QMZ6hlKDLwlYBAxCZKUQ2wtQzUzGSoQbCLwYmOl1q41u8mVjB85pRYPNwtZLwPloFzB4ULCZTQxqXMejRkrgbM42DWJh7AJ7DypI1JNzDPi9tbYoDsWAX+UcB6LcN6FIcYEtAN4WLJCjObyNMTEDLWnMzKI77GUtKE6u6sZiNFIfh4JmoR81nViaopnddkCPM0YpeNX7zeLhPOTdHGQK6bOlqAD1LIoT9BM21NsI2q7hUMFVdwo0rTZx87hz6N0LE6zEWpxcxXZlFe6OP5YOH8b6f/hnMPf52oOZLMZnI5d7CXfzVZ5/GLga2/ez/gCyK8b/8r/8bPvjhn8ITTz4p7+t2OpKGoUBAv9cXv/hFvP/975fAOamNzH6zqA/BNgqxsXIT3/j2d9CLYvzEh38Kc/O70Oy1UK02JLe96vlIBj2UaKKKYjzzzX/CmZMnkQ5a6KydxUbzIg4eXcBj77kflekMkd+GW04RsVAH81oJ6Exhy/3X9IszF5yAXgILzRhAF4EqzzNX+nuU7se2ODWFe2hip9eLZjAjLFLiZlAcfehqcp+u3Y+UJjMGxmkbxIdvAJ2+SWX5kyLad/KR7wToW+WxD4H6DvPQc7G3APQtBmInQCdAc08BR7bL5A5ql7G6dhrtziUkWEfgs+hIrqHn6ZXUyqKYBafMrolq3hXRYqxexrgQZ5uFRcBlzjMtWALoDEXnts0ZEqmAyfz0EkpuBSnLQm+E6GxEQOQicMuYiqq4+LWXcPnEBbilKhK3hPL0HErT8/Cn5vHEBz+EfY88KsGzqHKzJuDGjev4Pz/1p/j4z3wcb3/07Xjp5Ek8/fTT4it/8IEHZYMU8o8vf/nLaDQaeNc73inm9jOnTuPy5cuSNfPII4/g8KFDqASmHCx8BytXr+Azf/E57D14CJ/4+Z9HJ+qjGtQkWoXaNLd5zkVNfPef/hmnXzwBN+lg5fIP0WlfxNLyPB571zHs3j+LtDRA6nSReNyRLTSbwtAjQd+57OlgAJ20jiSoLa88aQlWalZn2q5+V1DfHIMM5VogOz2SOAbQAwx6rPy5IDxkafFBBO6CRLgniclwMBX9jBDmerqNtk7At4DJ/U40dBZQ2A7QuVsaN1xhaca+LMaXsdE+h8xtolLNkEh5xghpzAA2k54guwVJrWRXNhUYX4QK4na6mi5MZfqyiFkEIkeDVHbdyTV0C/j7LAbTj3Du5CXMN5bhxjVUvDl875vP4/r5VTjrzKDysLy0TwJeBrGDJz/4IRz/2Z+VRThIQkRlD924j1a3gy987r/jyP59+OATT4ow8Sd/8l/wEz/5AQl2U3MSi8YIc0kSnDp1StLVfuEXfkFyz7kSqEXQzNRgHns8ECHg4tVrSBwXhw4fQalSR5hXbqNL4cbVa7h68QK8JMG7Hn1MBKJvf+2ruHj6JQThBs6f+yFQ6uCxdx/F0Yd3AxWWmmnDq2RwSqa0qqGNVQmOWhWD4ugjHCnWYzRxBXSTI2wqBuq4SE4vK/exFnZ5Jr/eCFCDkJJzCWV/N6rVA1heekyC4px0RqLcjQBnNHSTHmQAfdzzZKwu1Pi3zzO/XUBXDW247HOT/ebmDZOfVGjo21FYx+bVa+iiccdmkyBu5xtHV3Dl2gvodC+hVOojY1VEgj1LuFKDdkztf1NYhu7hvA6CVnrLq0gq71Bzrz2Oeo6sv+RVkMjOYYlsMyoFVRjIy8Q1Wpvgw0cVvXaC5s0evKSMamkGnfUe2mdW0X7mIsKbfan0GMzMoMXiTfOLeOg978Pb3/cUMN2QWhsU4glEFy6ew3/900/hpz/2Ubz7iSdw8tQp/Nc/+zP85m/+Ju47eh863Q7qtbrsXkY+QQCXzZf6g2HQLXdSZCCraFMSY5Jg/cpV/N3X/xGLy7vx5Afej0GSSH34btxFjVtAD1pYuXED9+8/gus3ruGZ738f4cZNbJw7gbVrZxCmLTzwyCG84z3HwA0aWffClJkeSPyCKSVFnkvzPfPJ8wJeidnBToUqtYgovfXfyuNH6wWkqDIYj9YDauhBVXLMBz32bRbV0jKWFo6hHCxK7fY0pSLE7bOlXKDZ0fGWymQFoMuK3crkHqcmd5xR7hrcQM3aaHQUDpm2RFG2iX50FavrJ0VDT9FEmRULJe0hkpJ/uuGHFN4XH7oj6VVafYzPVLONmmw4AexUE81hFF+Y75rdymSLUh+J5FETuFjj1wRtRIMQ7bUOzrx0ATOVRUxVltG6GeN733wO0ToQtBzMc7tFv4zY8XDo4eP48Cc+gcph4/Na7bTRmJ2THM1Wt4lvfP1reOTYg9i7awkba+s4dfI8ZmfnsHfvXiwsLMg7KWGTadAMxW1NKYHTTMaSr6QlpVYBTanQxup93NjEBHhInXkxQTMTNpVnnTp5ElcvXPr/2XvvLznP80rwfqlydUQTaIAAGgARSIABFElQYhLFnClSgUpOWkuWd+3dPbN75syZ/QN294ed2eNfvGPP8XjkNLalkWTLtiQrMCiRIgkiN4CO6ByqK1d9ec993u/tLjSRJEgOIuocnga7uqurvu993/uE+9yLo0cO4xMf/Si2De3EzOhZHH3jx8h6LcyeG8b88gg2bsvhlrt2oH8wjTaFOtLqEBR6oHKVWDud2WrhbKn4OK99n6X0TtCTWd0E0HUWrwGdfa++rg0JoCtSEUlxnmfDMQeQTm3G5o0HV1nutKjVY2t6Dl0L86wnMq0P4C4H3Bd7Xq+XC5XbVdBwcVGbd+2Ld/2RayV3dUl+RkAnsQqUVm1KJk75aM+dwfTMMbSaM0jYLPBiAAAgAElEQVTnqFVQBwyKy3CDxKtjawRb/qczQBmh0qTPpPzOM0RXy3RWeF4WH3PsjUqHodJ1p+IiPw2d1ki2IlhENowghfJyE7VlF4VUH7qz/ZiZnMf4G8PIz0XoMQtI9fQAhSKWPR+9O3fhA489jm72xFMZ1MiTsUkoCzAzcQ7f/Luv455Dh3Dw7kN466238I1//BaefvppHNh/AItLixjYMHAJmqgilZIMbEnvP+n7t5o4PT4qZ9Xm67eiEdA3I4NGAuinx0/j2JFj2L1zF247cBtGxs5i+M034VRKaJfnMDlzBtkeE3d94CZsHCqiGZQQOx6cTITQUIqcip+kJHaF4Co6u8n0QYIhPN90O4P/1pihr/95bbsoQipDDXz1GaidQTdHz2XVJC+ZOTP0XHoTbIt2qWnR6ienQTXw+Z7Wt3SuAfpVAbpjcLaRgg9UiltUPfSVMbjBkpi1sIcuPsLCkkxORGZoIQUjfGRyGWXVKQ47qkfOhx53kD5JRymnU5RAAH2V5U6TEt5oBehSZjYMtBptlJcraJZcxG4a1xW34ehPRjB2ehZWy0G3l8WOLTdgYnERcaGAF3/tVzF48KAQUyLLlsiaJWr261OmhVJ5AX3cvAhFmMJGGrVqU/XIC2qEi2NoDESKXV1YXlrCF7/4RdmwHFfrfEShIocpm0DF1vREgcJCyqKiXSCjKuwxkZH+h3/4B3j+2Wexdy/7SiZGjx1HeWQCrcoCJmeOoY1F7L11EDfeej3SXRHcqAE3aItYhDBUyU7tEOeRA6FDt102W/IGVzdeoqClr6cW6FCleaCY7VaiEFpjO6SYjQPb2ADHHsSWwYOIo37xQ6cohGKlaq9r/jFVvrtght4xQvezArouuXeCc2fweg3Qf9Yr2wnkVwHoMcWlSIprw7Rp7zuD2bkTaDWnYKc40sTsnKZPalomSLTaEycmtT9XHbrWfB46x6X0vV+fpUuGLnLRUkOU8TnRT6R5lDg42iJy4jZjVJfacGsxulL9SBtFjA1P4Mwbp9BTNTHYPQgzl0eT1YZ8Drc/8EHc+OCDcoaEpiPEVGpvsM1VXi5h+MRxbN+yBVu2bMHs4iLOTU9Jv5wJAQGQCRMrC8zEm9z7yRkoLUo6nvFnbBsZVgL9ppx1JCW57KenMwJ4HpMoUcsz4Ye+TN2cPn0WCwsL+NxvfA4t38Xptw6jfmYU6cjF2bFjmC+P4cZbt2LfwevhFPje67DSESLayKpxJhF1Eblm2k9L5Y9ntxod1te5c7RYq/N1ArpO4Lg3SehjG1bb2orGgE/56CwQdWGgf4+U3lnxY9mdWbpUCejPLpU+7aWwmoact6D/1dmnXgnL/RdXcmdBim5AIUyHfZAy2sE5EZapNWZEy50WpZR+VXPQifFLTDtTD0HYRqGL8qmqrKvnF3UUrcFb36HVUlkyiiJVYGqNykqyENGKk8pDjN4TEldpaQX1SkM2ol8zkY568dq338TKXAtOK4WBuIBtW2/A6flZDOzdhc/87/8GyGZx+PgJbNu+A72FLpw6dVzGPzZuHEDfgGKn14MasnYRbDmQWMXFKYs2EbDQ7/n08DD+/M//HJ/85Cexe88e2eQ606VblJ1mL9BHmhuRLtBtV7KDlJMSQ5VyuSyv3Wi18Ndf+ks888wz2HL99chlc5g+O4rJN44CrSqm5k5iaukk+jYbuOvem7B5Ry8a/gqaFK4RPX1VtaBpyyrhkNm7aKurgEo2ZRJ16dKYJsXpcr0unbGHLqS4xOqWPS11aPFaZBSgO4PYsvF9quROXWYjK2V/dXfYM1WWtjraP48Ud4Us9svB0TVS3OWu0NU8f5Uld1r+0gsiCmCbTYCjr94CypUxNBrn4EclOA5lpZk5K4ETX6YouM8UOdZJK1321eM8WTedVb/O6k8nuLMyZYc8l0gcjREYoQir+GzzmCKULIBeXWmLCBXHXNNREfVSG+NnpjB3egbFVgobcr1AJodGGGHb3pvw6IsvwBgYROh6wr1xMtmEt8VCPrVjOKanLEu579efGXyPzVZT9jhbnrr9pD+jx+tFh0QaIdG1USxfVaVJtcu4DxVpLGWnMLcwJ4EQwfxHP3wdH/vYx5DL5YFaE+988xUUjBAT0ydx9txRdG80cdtdO7FpZxfsnCeleAI6x4ClKkLBd/E1V9efQYp2o+ts1ekzpnN18Xnh3ySz6bxt6QwVJJXzpvL6YMSWQhCmEQU59PXsFsvUjM0JgAJi+sDGyn5VPq/5HpR+vRpAvzQpzoQVM8P2hGltWg0Ai6i0J1CpTaHtVRB4ZJF6UnIXVx5pxdLggGxqH6msUozTpXYN5vogFiZ8sgj4XGevhsAQeYqtzw1OQOeiI0NVTECiCAtzi2jXffRkB2D7eUydKeHk22NolWPk/BwGqRec70bJjPG+xx/BXS88i+GJCbx++G3cdcchFKwUDr/+OnNLWGaEDz3+ITCOr/tNdOV64bVCZFIMSiDlPb6XTJaKRpRl9oXIwhGUT33qU9i5a5f0y2V8TPrsjG/J7uU8vXSopJ8tZWgJeE0ErouVlRW8dfht8Tx++NFH0NvTJ6XBxmIJc4fPorEwh7mlM5iYPwLXmMdth3bixlu2oR3VRFqWVonqIKMG8vmAHoaUfdTOe9TXXyPI8bpnKC/JjZgcEPq+rBa62MaTklmoqivsccZZOBad1jZjsP8gIiSkOIMazXyw5kFuBTkQdFxb68/rA7fz69VAzvrXWS8dK17yl3hc66Ff6ur8PAA9sT02WkBIQssy/GABtdo5VKrnYFi0ZVbEWq5BWm7KTrGSdUweTlJ14tpcr2ehK0r6DDkPdHhueECKxFHbkH3ixT68iAYlnMqh2pqNxbkKwqaDntwAwoaN8VPncG5sDmE9Rnechx3bKPZuQGw6OHTfg9h1/wNwl8uYXVrG9l03YKXRQKVZlb3Yu6Efvd0kiKr5a/qiZ3O0jVZnh5NKyTipbhkywDYJ0MltCGnhyt8NWVGIYLBKmfBNKO7sB23hFaWdtBDs0qk0ps5NY8OGARmlLa1UcPDgQeTzRWRiC2M/fAteuYTZxRFMTB9DNZzGzn0bcNPtW9GzMS1JARzlcif+81SIiyyRXiVo+3RiS2xlOwNyfU86Aw2dJOh7oqxjVfsxitleIb9K9elpzhL6WfR07UB3YTsyVqIYF2el7K6FboQExCrw6uNayT057Dv7q+8eW+NN8GiXx+1EtSX2qUL2wDLw/ZaU3FNp3pQK3HhOAL3lluC7dQQEDSHHsR9PUGb/gyVbun1RXc2WMhMXpo6sNXizR8ZIVpduxMdbC0WwBOcqHXVqrbPUxAo8wdz1qVAUoVKqCqHF9NLoTl+HH3/7HVTmXHh1Ez12DzblN6DRdJHbOoinPvMp9Oy9Ad969WUcGz6DB+77IJrlKpanptGVyeLsmWF88ldeQr6vR0avam5L1KAMlp86MnOS4fTBMTY2hj/4gz8QQL/5llvQbrWkPE/g9APqriu3LhFQiWI4HFFjacvzZCSPfsjteh1f+9uvYtee3dg2tF1m2ElWy1oZLJ4cx9TpU1haHsPc3Aksls5g9/6NuO2OXfDNGqycKSIRIugiE2y2eBPbHGMz2e9uCouVdW9+hvNGEqMIdjrRymaPUeZ2FSTragrNGlhhUD1MAjoj6DxS9gBSziAGem4W2UYDedGdTj5twnInVY8bWunEdz46e55XA+jrs5v1r3UN0K/m6kr43fECyue883uXZLkzkIu4dxht+oiDskhIkxzXbExiYWEYISowLSq68dD3ZHyW6GJbKbHypJqZ8i5gIMmMVQXyupcr2gdBsHqGSDKoCXSGiaDtIuVYUrpnqZ2v5xIsxRPdQRjYmD+3LGTawd5taC0HOPLjY5g7V0LRKaIn04VW08fg1m3Idvfg3oceQXHnHrz6jX/E3FIJH/n4SzhxZhhnRkbgBS6279iGWw7eJuNpauiEI7yWgDjPwNXRYIctN1/abjwD+Z5pJiM8o0QdjTvGpXMhmf7CQaeHCkd5Ace04SaAXl4pC8/nq1/9moD5tm075J75lTrilTrOnTmFxeVJzC+excTMcfQMWLj90C5s3tGNNipAyoNw4aQVygyaVQ2ew2wNKL7Q+kBK79/1bY7zA2xK+KqqAn0xiA+i5GexDJ9D4GbRVdwuinEqQ88jjrKJBXYihmWzXN95drwHAF0uonxmggZTKm6eRKOXZVftfZ44FMlN0CYdyRiI3DACApeh+AcTmVPwXYqPUNKzCc8rwTTrsG3msCXUmnNYWpwQt6Q4Up63apyMRCyl5MatIx7Eid7y+ihPl93Xl2P1QvECTy14iiJ5lExVNn21WgvzC2X4nol208CG/GbUFwN8/x/eQJfTj9pcE4V8nxgcLFTL+OhnPoP9934AyOVx4tRJfPuV7+PBhx4S4tsPXn0Njz38CL7x93+H5599Brtv2qskGkluE7nZi2d5jIq/8pWvCCmOo22e6ybZOTN4b3XuVZ+K6j6tzVWSDf/d735X1OYoBUm2/E033iRLuFItSd/s7IkjCOsraK1M48zx19HTFeP99x/AdUMFVKMV+I6LwAxUn9Dn2WkpL3gYyBZs8ZamTSSDhE5ykZbIXCuRqfIfv8/Dx7bXxkcY3JGhGoZZWGaPmkMvDsHEBgF0RFwjDmKDXUpuQn5lhk5Av3gP/WrhhtkNH/xb562h1Xt2NQpS73X71PV3592A/m5wT2b25aZbUnJnVib90KAFmA0YJqtWK6I8OT13HK5fQhCUYTsxMpkULIfSrRHoo51OJTLPcl6pvSiZYKjGqki08v0QvqeyOAadKiFQpX6WjCXJSPQsCFKsMrXdENWGh2Yjht+yYAd52G4KrUUXb778JjYWN6K6VEEuW0D3hj7UoxD3P/44tlNHPZPFf/7inyLX1Y1PfOKT+JuvfR22ZSGddsQ17XOf+xyabepM5GWSg8DNtck2m16rnW0EDYKK2b720MGSvuqrZ8i628LK4fDJU5iamZa+/Y379osORuS58Fp1DB89jIXpSZhhC7WVGZRXzmH7zh7ccc8+NKJFIEuxGRc+J1Nk/6ukgyIvTAwI8prE3Bnsr/+3kGl9Hfyrc5rJF4Mzdc6zzZFGq8FKbi82DuxGf9cNouUexbxWHJHl/eb9U5oq7y6wvYcBXY2kqcytM6JajapIekgAvbN/rSNcspZ9L5YyEYkrflCBRXKL1YIXLWGlOonS8hRiNBHHrQTQOWrAXpLSAOa90frK3Gidf0cFsCoDuCCgmwbaflsA3WKUSEBn9G5YKFebWFqqIwrTcJs2CqkBlKabeOMfD6PL7kVYCZHv7kUrZSC0TfzKZz+Lwb37KDiM06eG8Xff/Baeef7DOH7ylIyevfTRj+GP/8sf4aWPfBQ7dgzJvGrYasHKZOnrdlHcoY0qAZ3qcPc/8ICU1tIMgGSsjQQ4dR0u9piensaZM2cwPz8vIjW33HKL2owklDg2alENx995E+25ebSXZ3Du+GFkUy3cfmgPtu7tRcOqoGXX0OT9YfAUOZIVZ6KsUoAzaMDgrUbYGtB1D2y1xN5Belkj1vH8VL/LvhcIzlEBltkngF7IMRPoQRzTaIZcCxLzCIIEdF1yV4C+/h7rQ+waoF/tFfjn+v13l+M7vePVuqImM0vubDGReEoCnAfLonb7Crx4AfMLp9D2F+AzWbB9ZDJUO1SAwpYdq+UsxzNj1AZM6gyhihmzbGbtkTimKdBQwC/Picc6y8l0VjPlvxQlFk0Hrhej3opQLfsIPAdGy4btZbA8uoIzb57CQHYAXtNFJpdGvq8PZlcBH3z2KfTs3ClnyF9+6csITRMPP/go/uov/hsGN3EEa4M4L37+C78lpDZpZ0qZXNlASxbu8fOrf9dqNfR0sxp4fvVKn5F6r17qDjNgGBsfE0vn8fFxMYuiuNXg4KDkbI4d4+zpE5geHUWztIz50WEszo3iwIGtePjpQ6i4s4hyTUR2G67RFEA3HVukXwnknHISXf2OtmgnluhKns7idSavf0a56LFCEUrmbRp5eG26rQ1g08AedBeGgLiAKM4mzoxsMSgLZhX8rA/IrwH6uwC98zDtXDyd5VY1X8gSkZJyFc/iuKlYqWig7s5geWUC7dYyYi6EmM/zEFeMRj1twBvKeXQt3L++fKP/fueiXS3HJmUoMV/gDg5CEUnhYlupNLC8XJMFEnoZmEEeMyMlHH3tFApmt3idF3v7Mdeq4rqhrfjNL/w2zJ5eRhcYPTuCr3797/DSpz6Nd44ewzvvvIPnnnka//1LX8av/+qvob+7C042C69eRypfuCSg00zhy1/+sgD6Qw8//FMDus4wPd9bjeBJmGHm3tPTLSB9ZuQISqPjaC/NYPb0Mfjteey7+Xphq3rZBupGBbWojtAEMibL4RmRuOXD80maWyulr4+qO8uXnXKOamOyfqlkHeklb5l8zTxsawO680PIprcD4Jy6BnRm6O8GdFGKu4D5z88D1HXP/FqG/k8N7FcG6GbMjJiHcIggbClJYIO+6ArQF5dPiY2q5y1LL50ZOgNayaQpUOo2FTfHUCSt1d4qgVv0xpkkGALozA496p8nfXg2m22bBDuqpMSrgG7aafiBIYBeWmqJHKlXDuH4WZx9cxQrE0votropyQQnm0G6mMfg7l24l+YrlHQ2LfzDt76FhZUVvPj8R/HF//LHuH7LFgF0nge//tnfQCGfR4NZeiYv7TZbplwgKnGUq2Xvm8Q2nVytPwevtCXF9c/Z9tHRUQkQqEa3eXBzshhojlLDubERzE9Mwa9VsDI1jvHRo9i0KYt7H7oVhQETYbaBwGyiHTeEPEhApzmLyEmblO5WPBo9bdBJcBY10nV7+zxwT5JJt+0r21S7gCjIIp3eiM0b9yFlbQTiopTghaSYVFKuAfoFSu7M0AnG2oigc5Gs73109kh01EUiWhgwy+NxqeZIWW6nJnOpNoHF5TEYRl0ydMnIWNqFYkUyGlYSixzTYNRNQX7efGbl7K+rbqv+qg59LnClISzlJ7I85TNYAuimuIeZIkdLJ6TlUg22WYSJAtyqhfFTMxh/ZxqOn0Ffqk8y9HO1Em57/914/td+XVkXplIYGR/Hl7/2N/jox17iPsd//9pXsWvHEOZmZvGZT38SaZN9nqTEZ7MvfOkMnXPoGtBJlGO/TvmpB4lgy8UzdI6sUWiC/TDaKHKUJZPWcqycnY0wMz2ChZFRtJdmsTh6Eouzp7FtRxfe98B+hIUWavEKGlTbsk1knTwyVg52kJZ+G8lp5PZq8FwfUfMQ7Jwt5brQG5T3ifed37PMLGyLfsUE9D505YdQyBLQexFzZC1ihk5REAI6P6/K0C2au/wCS+7XAP2fGsj137tCQBf3D1YCqcXA6h6tfVsyAtsO5rGwOAwvXEQYsJceIJ0AutIWhwA6zxFm5+rMSjI2cQVjfE4CFdnZyvCIUySKj0PeDUvwxAilycCDMGWlYadyCAITDTfE/GwVKbsb7koAs53B4ZcPA9UYKc9GMVuAQf5PsYAD778LBx59RJ1JloHvvPwazo5P4POf/Ty+9tWvwDEtCURIkv3wiy+IChzHybgVKpWKmDexl859zgcBnWRm/dD7bnWfdrSSLnWH+Vl1Kb/z5yrVipw/fb1dmD43honhs4hbDaBRwcjpdxAES9h982bcfNcOBOkGAqshgM79S/VIBeichVfjthrQdUW1s8KnsUOfIzw/NK9ByH+iRcBAzkEm3S3yrwT0wQ17YYCyr0VEEQGdRGI1jrxqpnMtQ1/roWtAZw99fQa8upAYYXX00c8/+C3Q5UzIbWA/mDKAbfjREpZWxrFUGoNBMDfbMOQAVz10mR2UclgIy6FuL/8jqU1ZFbKUpshKajSq86uyR1XCD0L00r2vGLA5zhKb8Ns+SuUGVlZa0nfJpPpRnm/j7LEpVCabiGrAxsIm2OkcKmaAB59+HHc+9jjCWh1GKoWp+Xn84/dexr33PYDrt27Da6+9hjgKUSwWcfvBW5FJZxG1mzDTLP1xVO7igE5d97/4i7/AY489hieefFKY71r6VaxdZfbu4oDOha83ZGckz40v9oZmhHq5hNLEBFoLMyhPjmDkzFvo3WDggcfvRNTdQt2soW1SBtZAxsmKIUvcUqIPTpo1EgXoesNpcmInQVHf9/NbM8zwGaxxDDadZOg5mEYvuvLXo6trCLaxETGYoVNliNdKablLD51EOiPRcr9Yhn5JiY0rB6trGfqVX6ufz09eCaCryQ6l+kVOjwfTYkJA17U5NNrTUnKnSJVlNcEWs9YM5+bn+nQo2KJlnhN/AXn/CaDLX5CDxU4UGj0BE1nHYtwUSoYuL0FvA+q2O1kB9KYXYW6mgrTTg7hhol2K8NZ330LWz8BoxOjO9SByTOT6enDvYw9j86E7Ebke2ibw9pHjAugvPP8CThw9htLikrDPezf04a5Dh+AGnoyUaRc1vkeWw/t6CWAsNgZoNpsC/LpKx+9r5cRObsil7hcTAl4zDaqsZq5qewgwUoWugRNvvYOV2RmYrRomx06g1ZrD0N4B3HHfPim5B2YDLlpi1iIZelJy5ziyXO4EpDXnSc+i6zOEz68SFRNjHLGJdhThTwN6OlWA71HOtxcbeneimN3W0UNnW4/nP8/MhIvxrqP3PV5yJ0N01Spw3cqQRa9QdlWP9/yD3ZLRDgXobfEuNsw6mu6cgPlK9RwcZuxGC4bYZfLnmH2riJgZN5Xi9M2XSHqdFvPleuixjEnFlF9GilTMKIbb9LFUqqFcbsOIMyjkNmJmvIRTb4/DrDtoL3vY0nO9KMN5hRSe//QnsfO228W8gIQWv+1icmYWW7ZeDz+gXrABt9VGNpuWKkA6lxEf84ha0nbmkoD+7W9/W+bQn3jiCbzwwgvnGRaskTouIcyRAJ0uY01OTko/bGJiAt29PfjIJz6KtGWgNDqByswkvOVpDB//MYxUHfc/djucgRhtpwGfB6VjwuE0QGSzAyLBRSoL+BFHT9SG65w24MGn2MNrLFbJxlkREbEfA612TVYNy2H0K+bImmV1yewoSXEsmcXoTgBdja11ArrN4OIS0q8/H3C5Ror7eV3HK3+dKwN0aYeKQImqFpkGqZsVAXNKSFPXnRoX6ZSHdEavT0sIWVyfmTTHHtVUiTo7eKCrcrsKUrVfNkmblJNQ54+0D03+P4MIkVJMMnRHAJ1HATP0leU2EGWRjbowfXYew68PIxfkYLVMKZdHjoWN27fioWeeRuaGnaw9w7dMTM8tYn5xEbceuEWEppYWFhH5AXbcsFPGWmvNOnK5gpBkv/ud7+Dtt98WJUmarpArI/KuiWlR56ilni+XIDrptV/qnvB3memzOpHlPDyAWr2GpaUl2b/8/GwhLk1PY2ZkDGG1hMnxE6jXprFtTz/ufvAAomwbcaoFj6OFCaCzrSmMfLFTVSCqs27+WxNn9WQMr/cq9yrhRglp0VFja67Lqgn13POgtHsUFdHbvRVbrrtF5s/XSHFsrVwD9Auy3JmhXwrQZUNwtliMONQm0DdG96s0oMNsSYYeRiXUGrMoVSbkaybti42qaZAMp7IyKdWKR3cswhD6RutN2ZktXorlLqx7O60izshEmn2oyECz1sbiUhWVqisl90JuAGeOT+L4T0bRY/ahsdDG0MB2tEiW6S3g01/4TQxs3yGBC23DYvbThMkJ1FuNhI0q8bFsWEWmJQmPVYncJQGdJgt/9md/hscff1wEHfgZNUhyHyiN5EvrlXNTCNDCwMzsjBg30I6VI2wPPf4oegpZzBw/jYXxM0i1azh94seotqZx5/03YsPOIlqpBgLHEw0XEfiJbFgBVbBCKt7CC9vK6CABdH7l/daZTCePQt8rDehBqEhxUvIED9csbLtbRk26CzukZKYAPScjbaxmKEBX9/9y5ixXDiCX/slrGfrP60pe6etcGaCLn4AkeeTWMOhvI8AKKrUJlCqjaLuz4oueSYcC6Kvjab4q26oMfc0JUGkjKUlftVZ1QJoQa5MRSSkRi7ZComMhMrTUdndkesd1Y9SadBOz0KyH6HEG8M6PjmP21Cyyfha5KCvZfJS2sWP/TXjw2WeAAXo1hEDKQaPti6FJMVuU12VLIXA9OFkVwDZF7jYtbminTw8LcZZ97n379onN8tatWyVj52ck6Vf32DsBXZNTLwfoOrNnVs9+OiuOP/rRj1CtVvDoow/j4M0H4FUbmB45C7PVxPTkMGZmTqH7OhsfeuouIO/CyLQR2C4MEgjJRAzV+UCPDsWnUoDOwEHOdceRygCv84V4AKsiYgYnY2K0Wg1pgzBDp/Qrme39vUO4rmefKrmjIFwGHmKdbP/3pPSrZFAX6aHbjjLt4EOT3joXyIUAXQOuEE4kQ1dqTvRE94NlVOrnsFKZQMtbgMVSr9GCKRKwikglwUEC6LmC8iuWRdeRnet5c0206HxPq71++vRSg52ZZGwhTYZqZKBebmBxuYZq1ZNyWS6zAcfeOosjr5/EYH6LAPquTTtRd32Ygxvw2f/5d5ApFqUnVK430PZcbNk2hNJKSUpgnji2sZdNUwSgsrKEbvEz50ZVRI2LPThuRj90ltwJ6Jpkpha6sMkurYWdRLb6OpDYwiydn3lwy2Z09feiK5XB+NGjmD59Et1mgJHhNzG3eBo3370T2/ZvhJduwnVchHSTiphLp5CGEoawUjHcoCWvpwGd39eAzpEX/Ti/3K4ic46urY7YCMEphVSqD33dQ8g5Q7IZBdDB/jqrGRTsUEGMBvRL2adeKXxc7ueuAfrlrtDP+/krA3QCnVKQ5Jpgub0FD8tYWRnD0spZGGYZVqqFdCpAKqWkXaUtF6iZaM6Q80zRZxcPewG6hCRHhrvq7yb6CUlFT7QtRHxKeaQz0KU8tWMqQG+1Q9SaPgzkhBi3ITuIV7/xA1TPVSSj+NUAACAASURBVJH2Uuh1esSJLUo5uOmO9+H9Tz0JdOV5ICDiTDu7zKI2Z6LVbCKb2BC7bguGoypcYmQcxKCWwyuvvoIvfelL4v1AMKQMLA2f7r//fum903qZoC6/k8zZ6wz+UndOA6oAKAxUa1XRj5+amkI+n8P+/Tdiz+4bsDQxhVOHD1NcFZXSLEZHDgPpOh597l4YRRdW1kfouDAdJj0y8C7grQFdlc1JOjwf0HXlr7ONx/erMvg0XLHBpd97Q4iOuWwRcUSNgT4M9O1AxhxUJXd0w2DbLiYnYo3Z/p4EdJn35f4Sqj/NhF3l0sP+LQVeLo5Hqhy2TjhAZ2lCLGG/ySX70RWGe8udxfzSGVQbUwLwJLhEaCCmWlzC2pSbKUpPJtoey/Hny76uJ4BIQLJOClSicgMICFDMXsm4FKpGSsRklktNkRpt1CPJ0k8dGcfc+BJSrayMbPU43ah6PvI7rsdv/x//TogdL3/3e2i5PhqtJm6/4y7s2Lmzo2elZ6uUSYTq4ZDMY8N1yb7lnDXJN4rtKaN8cYyvf/3r0kOnlvvHX3pJpF+1XrPFSJd5ibhNUX1JLVT2x7kxGOHya7FQlO9p1bxXX30Vp06dwtDOHfjAffeiN1/A7OkzmD9zCimvibGRw1hYPosdN16HG9+/A36mCS/lyRwpEwgGPxkjgxRV+EwPbqCcnKR1kZTTdYBHNv16SV4d0PFnqUa1lrUzSMhJyd0yeoC4D5n0JvQUdoqfMW1VlTSvMvqR6YR3uSX9dMCyXvntYr99DdB/uut69T99ZYBOxUjVsgtgOyS9ttBw57BSHkG5No50pg0nzXlzVhP1u9LSoyRmKWGT1aAzyczXssK1kjB/Ro9Ycb3Tj6Dd9hRYkpDWcmFETBIyaLsRSpU24lBNbzQWPLz9/SNwmg6CFR8DWTqAZdC2Tdx86C4cevpJIJtBaXEBK60W+vo3oKe7T/hHyvwoeY9CIGY9glyiGM1qEz1d3Vgpr8g0zA9/+MNVAyeCOz3TRTZ6926ZbNFlcy0Ny88kolQEyYQpz9fVFTfZq4YpZXfuY6pO8iu91VutJh566EHkshnU55cweuIEvNIKlhbGMTtzGr5Zxu337MP2/RsRmFX4Vlv8y73QQ8ZhFcOFY6n+vE4AdAW3kxTXSbQ9nwmvlCVVn121QkKazphZFIuD6O3ehijsRsa+Dib6EfP8kNE2Jg4cdaSi3/kjfeuTq19KLfdfKKDbGQReG4bVhmW30GzPCKDXmtMC6DZnSml/KJq/WrPdkg3EG01hGKXhq7Te15SmyHhX86WqJK3JY2tfCeh+yI1uI3JpBarsDlcWK1hcpvl5JtmQBZw8PIrZsSXRbyeg9zq9qHoBbnjgbjz+kQ9jYWEJf/v3f4f77v+gjKkNbBzEk08+mWTQSn9cZRGdB5Ua3eMMJcFJGK5+MlMqSnqhgDmFYRhp0/N4tf9sWSgtL6Gvnws1lM3Bhd1ZXuN8qi5nMdrn6BozdOq7czb98JF38NGXPo4dW7agem4Gs2eGYTbLmBw5isXls7IR99y5TQDdT7WVYlwQyqGVjhPpRnjwE+lXHTnrv8nNqQ+GzsBOSuyJCJEQ+5Jgi0p9hpmBYeRhxl2I425Y5nXo690pFohhSDEa1aKQoEdGj67ucSWArud417I4FcGq370mLHN1d+Biv31lgM4MXUht9IOw2D9voNGeQbk8hkp9EulMEzb75ylm0nqGnMQotqB4qFMpqSNDT0haa1U/9f7W1m+H8ZMACMVqMiKU5bU9GJQ1tdNouzHKtTa8NgPtPOrzbbz9/aMC6FE5xHX5AdhWGtmNG7Htpr2485mnsTQ1hbdOnkC+twezcwu49957sVGc0ziWc2FAd0QX3RBQZqBOfgyzZ+5Bvi/qUFCI5rFHH5PkQohyeWUCpUG9E9A1mEt/PXldAr0GdJ4fPGvIwRkdHcHg5gHccetBuJU6zh47hrhWR2lxChMTR+CbVRz64M0Y2r8JgUVAb8J0IgH0bCotr0OWuwJiBcidY678DLpCsD4xXGvZKrdNVWVRlRSCdirdi3x2I0K/C8XcFmSzg7DNbrkXvPdKS4CqgTq5WgvpOlfkNUBftz91P1X3qfTm0P0pOmjRT5j9cyo8NVrnJDusNc8BZl2R4kyXS2s1q5XXSEgrYpCWjKEpXFDRrAq6kyxYPLHV2JoaW0h+LplDlxJxB6CXl+pYpKgMTUKsAkzkcfztM5gZXUwAPY3+dD+qQYjbnnoY73/0IUxPz+JP/vTP8e/+3b/Ht779bSwsLEpk3NVFUxG+QdX3VaCu/1OATrJNZ99Z+6FTt/3v//7v8Y1vfEPGUn73d38Xm2mpqB9xhGq9JmQ7SkHqzSjEM9VYlIeWcOSGJit2Q/8GLC0v4f/8v/8vPP/iCzi4fz8CakcPn0JcLWFi9CiWVkaxbV8/9t+zC16miSDtIrQUoMd+BDtgmdGAkpvRKlqqFKg3XyeRRc+TcvN1SsCuyvAm94wtGPbRERWE2JKyN6G//wZkUrRZzQrphbUURuIqo1gfYf908HKlgL6+naT6rNcA/ae72j/NT185oKupFa4DF160glpzBtXqBOqtaWRzbQH0lMPAkQc/7TtZWVTjaNLKW8dB6bzXBIjO6p4GHwEgcYDkhI0j5XZ6jpvs0VopuB5EKU5EZZATQH/rtSNItVKIKxE2FTdKcOrnMjhw91249dGH8GNWzsbH8MgTT+C//eVf495778cdt92eCKGcD+gcFhXTZ+qZs9IJA3PzcwLqr7zyirgssuzOmXSS5R555BHso/CVVPTotka98/C8c0LfHZ0IiKRs8rMEfe5h7l2COj/zK6+8jJOnjuLXPv0p5EwHJ958G2k/RHl5BsPDP5EM/c779wugh3ZNAJ0tOpJoNaDzHNdz6Lr1pnv7ugx/qQw9DC11nlDHXQI2tl7Js8nBNnoRBl3oKW5DT89OZJw+kZAWp7WYI9OBagG816RfryZD1wf5eva56sk4iMQtK4LpsFdeQ6M1Lb0vAjrHTVhyZ39dbTz1IACKPzrlDjNKw321L97Ry9cZot6g6zMs9p/pJCbEFy+CTWECK41qqYHFpSaiiI5lGdmQBPTpkQWk3RRyyGNDpg+1MMLuh+7BIy++gFKpjN/7vd/Db33+t3H8+HGMjY3jE5/4BPr7+9Scq87OWU1YJbLxs6tRCp2d8zppQJ+fm8Mf/uEfyoJdXFzEgw8+iHvuuUdAube3F4ObB2VTU8JSMvcExBl5S4SezJu32i0ptXFz8nc3XrdRfJP/w//7H/HUU0/htpsPIFpeweSJE0BtBVPjx7FQGsHgri7c+sBeBNkWwjRJcUr6l30vkt75XqkFzbHFzpE13WIRFmoiyatV/NYDura71UGYGmPkdc8hDIvo7dmJvr6dSBsDCJGGCWbojMr/aQC9MzvvXD/6kL+cfeqlIeya9OvFr88VAnqYKLVJKbqFtr8sgF6rTaLpzqLYFcByXNgWCXORgHkkgK4ydMviuaJKzqtxcscIZIcRmzzdubZFqY32qWyVkSDrhdK0o1Kc5xtCiuNMNFnu1bm6AHq6nZU59MHiRjipHJZDH4+++CKG7rwdf/knf4JSo47f+p9+B7//n/4Au3bsxMMfeig5O5KkQD5nJOoPcpJ4AUI/FFY7S+NHjh6RJGB4eFjOBH6fc+osuT/77LO46aabVkmABHUG+Z1jbXK+JjwlvcZ1dU8DLSt85AZ97+Xv4itf/Uv8+3/7b9GTyeOt7/9IHBdqK4s4duyHCMwabr93zyqgBzYBPYIfe8ilM5KhU61KtzE6++X6b6+v8K0vuRPQpe+OAE5KtU8FrCOeFUUpufd27UBP9xBsmUmnBgfviQoESJu6Bug/RQ9dA/qFMnQF6LyiHN9qA5x39maxUmW5bAJeUFoFdAm+WBqLOJqmAJ2A4aS5oVT0utb3WmOt6qjvYj10w1ZgFLmhInvZedRWmlhYbMh7c1smLKOwmqFn/DTyRk4AvR7F2PHB9+PhF5+H5wb4r3/8x9gxtEsY5O1GS0pd+YKyd5X/OK+aALsCdbYFCOjKnIUldjWKQVOHQMpaf/RHf4QvfOELOHr0qLBLCeRc1OzbbdmyGc89/7y8dtttr/aVNZDrUpouW5Ggxs3IshvLcsdOHMezzz6Nndu3o35uBhMnjsJu1jA9cRJzS6exaWc39r9/J7xsHVHWh0HXJB4o7FN5JBYR0ENhrXZm5opEpD7L2oiaKk3rDEcfnlqxS1dZ2CPndVeAnkd/3w3oLe6CJWx3XksS47gZOUNMoYhOp6SfJgNUP3u5DF33zi+YofNNJ5Wii/3l9evu/J+7BuhXC+iRjIWywkVfhxZcnxn6FOr1c2h5c8jlXTlbbFOcysW+MwqVTzn3vW1p6821Xnkn6/1C2fvq83QxE/vWGKGviLo0LiKhjSV3KsX5LidnsqjNN5IMPcO8JQH0AtxCFs996hMobNiAv/7aV7FQK+PZD7+Av/qrL2Hfnr14+smn3gXo9EtTPXRKpVCXPiHmGaYQcSkXzbYfkwDud7brGDgzmCdR7tChQ6sgrsVn9PpWhMC1NpIGfJ2hk7vCMj6lX7/ylS/h5Kkj+N/+199BJnbw45dfRT42UK8s4Pix1+EbVdz5wI0YOnAdQquGwG7DStFeloDOHjorfoql3jl/rlt2q+S9JGHrDKY6K7yclaeBFwE9lWILgoqSGWnbIe5Fb9d2Eaoy6QkBEuOUhapUcSXQ66zyvQfm0K8qQ090li+UoatyMxXACHYN6ZmH0RLq7SkB9VpjWkrukqGvXnRVotEZutwKyYDXbkTnhtSZuxqTOh9UKIliOso+MGj5cJBG2i4IoM8vVBEE1Jq3BdBPHD6D2bFFYagS0PvTvahEEbbffwiPvPA8ugrdeOONN+C7gWwouhV9/vOfF2Wq1VI7S35SGkzK71x4cUpJIIp1qCLFiZOa54kqFEfWSIhj1v+tb31LeuS8lix7kWX69LPP4AMfuFvK6HxwrITKcPrf/Hl+bm5EPrj4qcnMzd3VXcDeG/egmM2jNDKGqeFTSLtNTI4ew8LyGVy/rw977xiCl64hyHowUyzRQWb2KewnDGBeU/qkJw52OgPvLJ/pe9BJjtREOCX0o+R/la80728acZhFGBaQz12Pvr5dSGEAYcxeJVnvBPRYyoa/aEDXQhwXCkhVQLDW2rgQOF0D9J8+yFK/caUZuiqZUo+do69BVJXMvF6fQtOdEZa7aXuwyP+QHqsiolJfgvoQjk1hGEX46izt6vvNZGF9MLeaybNv7nL8KhRAJ9OdgE6ibbMZoOFGkqFzXEoB+jEpuTND35gfgJnKo51L4+mXPoFNe27A5OQ4RqamRL3y5ZdfxQP33a8y9KR1qKw+ueLPB3S+n05FRipCMmCfnZ2V8vtLL70k4E7FSZ4HrPIdOHAAO3bseBd4ywhvB8FWl+U1sJPlzvODf++1117G9h2b8PzTT6C1UsdPXv0BMkGEemUJp4ffhmesiLDM0IFNAui+3YDFHnrUQi6Tgsi1RjYCX/ESuFf0dJIO/LUt9sV66KaZE4a751P2V5XdpUduZGGbPYjCLvR1K6Mn2+iTc4V6F4YIUgGx6JtcA/QrZrlr44SLAToVwKSMYtSVJ7pZhRvNSdmdWu6OZO7ueYAu4g8UFudxnqg8dR4bGjjkhiXMa+XupWiuWsCAsrFWWgUCYTtAysggm+pCvewKoPs+BSjIpC7g5DtnhRSXcm1kojT6Uj1YCQIMvO9WfOQ3fx2FbEHEHbYMbsE3/+Eb6C4UpcSVSivNaAF1ZhFJ+V3NUtOxLCsLWxYyRVhIGEuydfbBWHKnhaomkmlgFpUk25JZ2Mcee0SEZ7q7uqVcpn3VOzeH6heqkS++Ll+v2MUhkxAp08bsiVNYGDmLtNvC2dNvY7k8ihtv34odB69H26nATTUkQ6dkLcVx4CpCUMz+YeJApVscOtpeA+3zlaD0PVEB1hqgc2qBgM4gRwA9KiCTGkR//26kjA0IoxxskyModGrS7lK/2Ayd1/NiLRsB68tk6DqIvDCsXcvQrzZDF6lmkRAmmZSl8zpcKD90isv4wZJ4ohPQhXQVkgxFpjPNhRhDK2tVXUnS1b61pGDd+hIujBazIaATTNU8NXXJObbm+hHqdQ/1Nr0hFAenvtDE298/LoBOUtxAth+Gk8MSYnzo2adx8333IvZdzCwvY3ZhEa++8n3ce889uPP2g2vcoQ5AJ3MlkWNK5C0UIKogVz3Yavv93//91bI7K4dMBPjgrDpNVihCI732RDRGl9s71y3PDd1LZ8LA84OvVS4vY8++rdiyaRCl6TmcePMwUl4ggD42egTNcBmHPrhfsdytCnyLZzxJcW1k046ce0bsrAI6/6ZMrliK6KZHYS/VQ2d7jhasoagEqhFGOVPMHByrD56bRX/PLvR03wDH6EUcKde1X15AX42GtU3kBVi7nGUWftna2BrZpQI8LP0kJMwLfWX/RfqQESEseR32XIW5yX4HS6sewrgCK1WHZTYRYREL5TNYWhqFYbaF5W4IoS25WYlpggZs6gNLppSU5EVNTtZ7JAxyMW9xMuJ/zAOYY14skVPUhEpz3AihGyLlZFHI9qBec4UUF/ocKWPUXcDw4REBdKtlIe2nUXTyKLsheg/swf/wb/4XLC0v40///C/w/PPP4/Ufv4G9N+zG3XfepcRmRK2CVQhG2LHIrfIdc+GxKtBqqh649M71CE2SrTPS/tu//Vvs3LlTNhJHU7jAu7u7sVRaQrG7IMEAfYoZQGzZtBmup/zfNZuVG1sydcOUTZ7NsFQNuH4LKYclqgDzJ8+gPHkOqXYTp469jkptErfesxvX7etB0ymLWlxk017WhBmZNMeTzMRMOasl986SmM54dO+801Na7qJ4p6ekhSL9d1sdqsJriFTlhiX37q4h9HXdAJsZOrKiqx9GJOdEMpan1uWlhXUuDhqXL7lrQP9ZS+5XDugXmf1cDRguzKa/dAXgUp/8X/pzV5Kh8xzhGqI1cxumSc2DKi1KUPcmZVLGcxeVxoWpfM4J6MqPO6UqV16dWlDnqU3qrHytonQ+qFPqVc4b0xBAp2ELy+0pm/LFaXheiEqtjUaLv5eDhSxqCy7eSVju4UqAgdwGwMrAp477B+7G3Y8/juPHjiC2HRR7+2T87KY9e3HL/gPJ+cEzhBtHTjfpoUt9KDaQktHNhAwso3WBcEwY6NRqdbz22qvy/I037kOptIJXX30FExOTEqjefvvt2H/Tzbj55pvR1dWlkpuI8/NsA/JzGpIkiNJlLrdaQazXaigUc5yvgYUIE6eGMX7iJFItF43KAsYnTqLuzePeJ+7Etv2DcJ0qArMFww4QBi0ZWyOJkGJSnDSS1ompTLY0QVgnL+srfNLKEy8O5WonfXaLo74UGeJ5y9HBAtJOLxp1Gxt6b0BfYU+i615Qzo5i1PJLmKGrYoMe61KAKRFox34XtrK0fBWgh20quvkC6ARJ4Y5zRInyn8mrWQSk5NX4/fXP2wkpjmNKiHzAqgNGBX5AUtwI6q0Z0WQOwqbcJOaWvJFykxlM8A1ZNDlJJV66qpStx9SUIASjdpUhy8x7Mt6mv/IjksRCYJJ/pzOgYUyz7aNSbaPZ8IEgA8PPYmGyhDOHx1Gda6M33Yf+7AYEpo2endfjY5/9daS78hgeHcO52TkUurpw18H3Ic3RGJoPsKbE7NP3gKyF0Iglj+D1KcqGV1d7fSYodybpQ5P4QSUojqVws7Os1t3bLSINrt+WeU4SXx57+DG87+AdIkjB/hlnWVm+Z1DDa8eZ3TR5B6aJNp3SLBc508b0kZOYPX4aXXGI0VNvY6E8gtvu34Mttw2gmavBdajF7CP2ACt0kDMKSNsOWmFDBGfWA8sqoSYpxevPoudNRSUqBHKZosqObHX/WHFghm6ZBRhGt5Di0vYgHFyHCDn4AQMTHpyqZGbwYLsEoF+2R/5uQ+TzkO5i5Vb9Q6JsnHilXwj01xOO1sPoqrXlZTL9i8Hvv25Av9TI3xUAOvvgrNbI9qVTYwPAEoJoBs32tJTfaexEl0aCXBTTwEWdStTO4L4jEGsvbstmD5bCRgpUeD9J3FIs+g4xEqkKmpLINOotETghwAiIkuSVGLM0GgFc30TO6cXUmTmMHZuAVTVhNQ2kXQuF7g1oOCnceOgu3P/UkzgzMYrhc5NIF/KwYgv3HLobaZ4fBC+eHWxJpUyU21WkMjm4cFFEBlJ3pIId90LHV7GZFjczXwJn8Y0HZ8mXcPLEMEbHx/DG628hlckKAY+ysSTN0RuDF4gJj7TDWDn0PSGfpXPKZbFaLiGVS8NPR8jCwfjxdzB36hS25rN468cvI4hqqEUl3Pv0PTD6ALPXBhxfHPFCr4U09T9snkEBYoNJk6rUrZFN1XmoS/G8vp0cKYO8hdhEs6X8LCyb5wCJ1ZSAZeuO96QL+dxmdOWGkLWvB0CWexcMENRl4yIWwbLOgO1fcQ9dlX15jK4BupgdrAN0IScQdBJAj3zOPCczzkkLsbPHKL+f3BwdbekZQwkZVvtVFsyQBi1twKoiQhmN5oT0z1vtBZlNd90muNF4Q2XeVNTgGJGpjI4EFEWU6yiFJSxVfo9jG+vBcpWtzEUeJeUdxqIpGzR/a7R8rJRrkqkT0NNRESuzTYweO4fqdBtdTh96c1ylDoKMjY//xq9g2623oOU2sVRrIJXNYENxA0LXRcpXESNYeieC2TF820QTvhxGGfbdLgHoulSuD/Th08Mi6sD+GAl2K/Wy6Ck3m6xiADu37cLdd9+NWw4cFOIcLxlLUuKhbkRoNmqyMQtdBXGKakVl5AwLY28eRenMGPJ+gPHhw6j5M7jjQzciv8tBK1tDM+0ioLRmaIvTWi4qyCas+iUi/Ko4TGcvUvXG1QLR918DusqWgEwqL0GYxcjaIKCTvETeQpcAeiG/Fbns9cgYmxAhjzBSvsYWFbnkxv4rB/TLBBQXA3L9/X/dgC6nwUU+4pUDusJoTnasIAZNWWi7PIMwrsP1mCgkB7Z4S4i2qwTCsj5pEhKskbJIsFuvca7Oi7XzRfdz+f22aIgzMGBmTHIP1dgstD2g2YzQaEXoyg5gbnwZI++MIioFcFo2Mp6JXKEPDcvGDQdvw4c+/jEZ55pcXIZTyMJrBdixZRtnTmFRRrrdEklYOAaqrQZs2i+jjYLQ4pKtkFT3OgNLajtIMJNMnGiVtHa7hXqjhcA38PIrr+Enb7wh5e6DB2+VrH3H9iHh8oQeiWyKB8TqYeAqt7lsIS8BRiVuIW0YGHnzTdTHx9BjBDhz/HW03GV4qSbufuZ+hF0RoqIpUzJx7MKglXMoHwUN312dkpGqXQLcSkxHtUf5kIxcFShWJw0I6G1iOCt8DqXBFaBLAmdlpNVRLGxDMbcdWWsbDFCds1sBukw6ENffo4AuJghkhDJT7gB0ssQvBOYa1HmTOlnPcnNWzTlMmWmO4hYiowzXX0StTob7OQRhCbYTwvW4UaUrogKNZHPpqDniAli1PlyTf9X9W5aaO9+fBn6pOjBMDxTpJeSmtEyEXGRuIIBerbgIXQc5swuNpQhjx6ewPFlHJswLoFtOBiteA48/9yzuef5ZOSQI08qE1ULQbsPhiJdD4h/NHEjI8eDZBgKT216B+aUydDLS+VkYmOixNJbNpYeeslGulSWDqFbrmJ2aRrPh4rqBAewY2i29sdBP5kejEDMzUzhzdhibN2/Gnj27heHrxU0EjTrOvX0CtXMzcJo1EZYxs03c/ejN8HoaqGcqohQX2mTxpmCHaaS8lFy/Fj2OOwBdX3cd0GmnJg3kmv0u94R2kzZ7mex5qXlg4hsBnSMnlGy0rQEUC9tRzGyV6DqM0wLoHBf6pwD0ywOq5Ofv2gOr67+DMXyh11JmID/7470N6BRtYQbL61eR7Lzln5MzxG3PIzaacN2GqvBxjVmJcxqrhwmRllroEheuM5CSNlByTqnzS5FKNblWZ49+kKiceRxR41SHA8vOou0baLYClCs++rs2Y2W2jtOHz6Ix3UC67SAXpkR3vGVZ6B/ajhd+5dNAXxfaLD1T0jQKkaU0LBUf2ZpqNWFQ/jUO0GaFkpMwCEHY0iHRhSp8BHSpqiZTJ4p4pvvsSgejWmtg6tw5nD59GqOjZ+W8ueXAzQLsvX1khgOtehXZQgHtel0Sgq6+XtQaNcS5FIzQw/APfwRjZRnRygIWpoZRrs8hM2Djrsc/gHbWhZvxEVMLgPPiYSDnIqOgNisPyX3htZWWnlRvVcClAX31/BdTruTMjk2Z91cZOgG9LQY9axm6ItUWstuQS22HhX45Q0RGmuPS7+UMfRXQY45itFYzdIt96XU67vow15FsZ1amN4UibJlA6IrTmh9xfnQa1eq4KD0ZRlNZc8pGoruaChwI6AqUVcQs5Rp5LWWyoOcUZXHYaqRDPzpLOirqM4QMx+9HLGdR19my4fkRytUmKitteE0DObsXzeUQo8emMXt2CWg76M5QljQHpG3cdPBWPPWxF2EU8qiHATLZYmJvmIYjyYGJuNmAkaNgio/QMhAK2526dHqpXrjkrkGc4jCrxJ3VhoiaSV1rmVBBTY2KccGKPKXnI5vPoV6v4uVXvosjR47gueeexU037oPrN5B2TKzMTmH2+Bk05+bhcUNOn0FxALjzoQOopJbRSBPQ2zBSFlK0h6RiW9tBSFW7PEuP5/ewOzMEzcrXJBd9f9TNo3tbUjo3VZYvgE7RD86bx0UEXjd6eoZklpSs1ZDPkaEsCoCm4lb8Akvul4Na6bdeA/TLXaZLPH8VGbp0eNnWooZ7FUE8i1pjDI3mOQT+suLfQLXnZL0woOb5wUwzmbV2DAXc+qzS61O7ffE5xf9QEsV6D+ozjYAuYMnEJKSpSBq2k0XLi9FohquA3loJQqbDXQAAIABJREFUcObwGBZHluC0bXSRD2I4MHMFmMU8nvzIC+jbtwdturelEzXEOJL+uFTwCHxUtAw8STwCU4yf+enXToMLZOhy+iTtAr0H9RnMzF8MkToqsiTgnj17FpWVsuyroa3bMDQ0hJ6eLtjpNN744Q+xsLCAp555WtpjvkUL9DJOv/46Mm4d5YmzqK1MoVyfxXW7+nDbBw+i7rTQpPGWHcC2YjhxBIvtvyCU+6B1LCSISuysdYa+Wk1NMnOdoctZH5sy708KAVUCDVM57snDVHPo6dQm5DNbkM8NIWNtgim+EDRp+SXsoV9pyV0uKh3EmKGHAdrtppR5JdpLr0W4vI6dYN4J6Lrk2rkpJHKO24hQQ8tdRLk2iVp9An64BMti35c0OmVtKE0vkuH4NZFq5Pf9MFwFdP799YCuiRWdoK7/LaZnoZrhjAnu5FnYDoLYElJLeaUFv2kiY3ajtRJh/Pgszp2eR1g3UEz3opDtlrL2dVs344mPfhj5zZvQjCKkc0XU/TZyTgbNWkNUkeanp7B1aIdUN5QPuvJJ6yw5XijC7lR80+9ba7WT9FLI03uZPUKKXNjIZFWPiwx6RtI8jCgusby8iNd/8mO89fab+MxnPoWtW7ZipTSPvr4uLJw+jbkzI2gvzqM6P4VqbRabtudx4107UXGW0EpVBdDNtC3ZghOmYLQNhJ4Pp5gRYmRnUNcJ6CKrm0g76nsjgVlSUiOgKz/q5HsJy53TD1FUQLuZR1/fDeJtbNs9CPm3wSydPTWK6VwaS662h375DFgx1ddXqTr3wiXf4c/YO7/Qer4KVP1n/NWrAXQGfxyl5CFeQdOfQq0xCtedh4Facsgn0sLsLUvbLkYQakAPZARTZ90apPkzOiFghUn32DU4doJ/q91WZ56cTwZSVgqGlUbbV25rlWqAQrofUdvB5KkZTB2fQlyNUDSK4vDY1dcPzzRx/xOPYNvdd0h4HjopNckBamOQOBzCYVaaWDGzVyYcJplcOX9ct3Mf8t+d42wK2PXPM7Dh7yuDE2rid7YnF+ZnZbT13PgE+vt75TkG59/77nfkNTmSa6RoIgNMj49j8tg7yPhtzI0cg9tYQM1bwO5bdmDXnTtRRR0Nq4nICuBYdEg0YPo+QmIIRb3MNWEwyXPUh1CnWGK/TPyRPZV85b9ZnW23WV6nayYlfAnoruqPJ4DOOfR8eiuKxSHk01tgm72iC2AYihj8SzW2drWALsQRiqV0mht0GKXow7DzsNMlWVVmDWDENQRRGfXWHEqVMbRa0yL5alnsh3QARaQckDgWoiNOklzangos9Pf0e9GjDnpUTY/N6cBCZfsh0jJDbSIgASYMBNDpllRveFhZbsJtGshavfAqwNTZZUyfXYBbiZCzu5BPFykGL45lj77wLIbuPiRZPl+r5nliujIyPIL+7h7MnJvEfR+4B3EUIiXEEtW+YJ1+vVtd5/WkwQIPFc1SP//kXevtSWBA4OQ0AXkGIlpjyO9VKisYmxjF7NwMfvCD1/Dcc88IK95v1pExY0wcOYLlc1NolxawNDcBy6xj+74BbNzdg0aqgla6gTDlCzHUYaOAYz8eq38xAkuZ3KwP5DSg6Xvf+VU/JxvWpDIcx47UwWtIbzyNKMjI2JrXLqK/f5cAumP3whfbVlZklELg5cxZrgH6PyNWX9GfvhpAZ3WGTa4WfCxJMtBokb29DMfmOBrZ3qpUrpwdFSlMDH6SIIwdb/3orCTqoJP7pzOo06V5vZ6brRYcVggTFzYKIot9qs+xMfbRmQOlYAUFlKaqGHlnDM2FNopGHk7kIJ/JInJM3Hbf+3HLwx8CCjlEdB6jGiLhyfNQLq3guu5uVFfKGBzcJMmVfBRWp8RtUWOg+iyd54cAX8IvUvyWTt0EE64bwU5xNFcFOwRrVjREcY2huuvJ2Cz/azTrOHv6jEjJfvzjH08Icw6OvvkWytOTMN0alieH0azPAGkXBw7tRu/OfjTNBlpmC7HN6mEMixU1n5MBIUxWCZKgRAVGCZ50ALp8qOT7igKhAoDYtNBoUknUlOCNeBGL5wevDydiioiCbmRTW9DdPYTu/HbYRrfoXDCQIZdCiIS/LHPoVwro60lxgdsStrT0OOLzZRM1uOqLrj2x1x/4qs/hwojLoghXqU+hVBlHECzBZnnXoPqPst6UUZPIFCIUI2DtUSxCEWRwdvisd7JRNSlOP98J5rLICa4k3NkG/DBGk2Vtx4adyaHdigTQqxUPWbMXUTONhYkqZkeXUV5swgozyBhp5Awbpm3hfffdi3tf/DBQyKPFuUjbxvTCHL7xD9/E0PbtqC4s44XnnocVx0hnKfxCkgk3JCPUi2/IzgydIg+dAgzcyu1aVVzPTCejmPRas15Y/UqSYrm0jPHxUayUS/ibr34FTz39BO655/0oZDPwZ2Zx9shhVBfn0awtYWVxAr0Daey+ZQvs3gitVB1+xkWUDlTfkf7ToQE7UDrWnowMran0dd5nfir9ftd/fzXwkr2qSDtrgJ4VQA8CslF7E0CnWlwXPBEGUSNvZJAzU7+U/ew/N6BfDtMuJ0xz2d9f5yJ4uZ//l/f8VQC6EcAEW3YNtMJZMWRpuVOw7TrSjhpV44iq2mDcC/TCJhuOQTQTChKzVA+8k1ujW3dqTSqtdv4ngOeteRFwvXLCJJ1KCSBK2T2gjkQKIfdGqMZeyyUXNnoQVCKcfmsUC+MlFJBDFmlkkt7+ln17cP+TjyM1tE3G0tpMOGwH4+cmcG5iEnt33YDZySm8/847AS8AUomPgTSbL35+dCY66xMrZscGvRNW235rrTOaRFGwpVjskjI/BamOHTuGb33jm8jns/jwhz+MoV174NcaePXb34HRrsGtLqBZnkG5NIGejSncfu/NiLtiuE4LgRMgItdGWgURzFUlSVX61ufD+gxdTxtobxo+r4m3zOxr9aYw5UxR/KM6Jas1DNrILuiCZW5A2t6I7q4d6M5vle9FFBZis0JGqtePvL4HWe4cG9Nz6GQl68f5h7a6MK6rSlK6rNWZtZOVaKACP1rASmUaK9Vxia5TGQYLLbgex1AUCzUO2V2x4JgqYlZlXF+yV4K6BgT9dzQRj8+vj1h1FCv918hXI11hiFbgIZXOIpcvwPcMVMptzM9WkbF6ELfTWJ5pYursIpZmqvAbMezIxk1bOR9ew5adO/Hcpz8JbLpObAUzPb0YnZ3G7/9//wn79++H22jiVz/xKZhBiFSKjHNRxVF9+0sAulZu6swStECMRLg8oAL6CkcyDy4VBoMgyW2jol2qJ1VrFczNTOOLf/LHePbpp3DXoTtheC7qZ8cxeuRN1GrLaLeWUSpNYcvOPuy7bUjEZFpOHWGaBwhnIUJVJgsi0OWJQhoRN0Vikbs+G9fZgSYY6arJWkahJP94H/XhaXKM0cgg9HIC6I59nQB6f9d2MVbwaebAgIJBjPB7O060C6DVNUD/lwfh57+jqwF0KkhSx7uKmjuF0spZuN4M0ukWMmk1xqTAmrE756mZnbKvJk1XAfS0xaCTSYGq8mllMt1vbrVcKTfTuYzru91S41u6LB9EIdIpxYTx2z58lwInKRgOxUtIjrMxO70Ch05fbhbDb41g+swc8nEOOTODDeksvCBAYUM/7nnyMWy49VYhvjUZfqTz+OFbr0tP++Att2JyZAzPPv4EopYLWwhySaZ+ifND2yivZeaqgqfOarblOL9NvwoloKQTMFtG3CSbgsdpnWwWp0+exMvf/Y5cI0rI7t+7D3HTx7e+/nVk7Qi1lRlEXgnzi2exZUcv7njgVjSMGoK0j4jnB0fLhIlGx8YwMZBT42j6bNA99NXGgE7WkkKKoIBW/bRMlCs1uZ3sn/MFxUqXDHYzJ5oVmdQWpKwNKBa3ozvL0bW8aPnHEcmLNLR6jwG6aKIozQJ2ZFRWSR9Z+S9OpEzVve8EnbUyyvoNu1aiFzEI1ND2Z7BUohAEbf/K4o4Uxw34QQuexxtENnQO6VRW3Iy4SPmgbi9nrNWc+fmRlQbxzsWiNym/x4ibvx+FLfksPrNfBgmM5LnZoQgjM5Ml+G0HxdQGtCoxTrw9KoBuRRmEtQA7BrZgaXYRA9dvwYNPP4mh298H5NJohRFacYz//MX/KlKJG/r78T9+9nPoKxZh22nUp2dRGBxEo1FFroezkcoCUVsV8r2mKL7AEQ+HQUso5TDqtIsNRauFXDaLoN6EncvQ2B1wFMBxTIXM1Z7eXpkl5SxtKm2BfbGzp4exZXATdu+5AahWMf7jN2A0q5idH8fswhgyhRDb9m5C3/UFeE4TruMitMlQjWHaBmxmDoywWQJLvJ8J6Bd7aFJc59jaWgDIdaXGH6XcSYmB2IZpUl2LkXQXrtuwF6nURmTtAdFxj+i0Rj4Ho3KhC2lQ/xmB66q02OXEkz98Mb/0TqW5dwW+V+3W9jN+5n9Rv3Z1gO6HFThWG5XWJMplClGV4TgNGKjDdlQJWc6pyBZAJ3Az2GU5W+5dQA1wS3wBdDbIn2cVUP2/Sh44YqnW8Dq+hGkIOTTyZPHCEXEkak3YCGMbkZFDowkELQdR08byZBUTJ6dRX2ggG9noMlPoyhdQdlv4wMMP4aYPPaRmswoFyfKnlxfw//zH/4CuQhEvPvc8btmzD261jkyhi5EIkFKqXiKuwmw/YYbrgINAzpbW6jx3MkaqzkslSFMqV+T1+TucQdfujFwm7UYdmXxSUQTwnW98U/QwPvqxF9Hd04+x1w/j7PGjKOYskXuNogpCVLB19wYceuAglr1FRKkAcSpGZCVJAacGSFam9n1HC0ASP9bcSI5LPgv/zXvIaR0+NAue94Jnts82qYwaMks35GepImnZXchlBhD63ejr2SEZuoNexGKGxaRQiYy9e8jklzxDv3pAv9RYjivs1HpzGgvLIzKuRpUnltxt2xNBCLHGixS7moBO8onvq966AmS1YXWPXAcWenF3PqfBfS1TjBD6bcAIhJghqtDcAEK15g1PoVJqo1aiz3EehpfF9NgSxkdm0Kr4SIdp9FkFpCh0ks1i980H8MATT8LYMijjHTPlFfzwzTexY/du/M3XvobPvPRJ7Nm2HVYQw2CWTpGcbOqCFWOarfDBwIMBDKUZCfiMTrloBeRpysANEQXwGbVTMEZmRlmVo3mJEv2J40CIKGHYliz9ur5eOPks2pNTGHn1VeRiH0vVaUyXxpHtBXbfOoSeLXnUwioCJ0LIyFrOKdo1EtBZ6lQWtYaZlQz9Yg89fXAed2G1Z8b4UHEgpMwZ8B7wYC3AkpnRHmzo2wvH6UfKpFZ9WgIuyTBk7I/lOq2S9TOi1DVA/xkv3M/r164O0AHukxqWKmMolc7CcsqSoVNxkmaDOptWgM51xv0dC6GKgTxHrkTnwlScjDUOjgJ0ZaAUnwfoujzPKyBCSHR8YytKOCFUz2R8TYlTC6l8L5ZLbQQtG05URHmuiZFjEyhPV5AObHQL7c2GUyhg884h3HnfA8jt3U2Egh8FODEygu+99poQ1HZs3YbnnngSvd29YmEQNhuwChkE3P8iGqUSG2bQrEzyYNFgroKUZGwv6bPzHdfrDXR3U3AFSjnTslGulNFd7BK7aSXdHcJrt0XJcnxkFK12AzfefDPCcgVHvvcDuJUSyitzWK5Mi0Mm0k3ccudubN27EVVvGT5tlwnmFq87cTyZDGDSYlFXfy0ZXM9y7xxbkwpKMqcuCUAcwQt8qRwKoOsRaVo7W0WknX6p8PUUh1DMb5WWXSQue+zbqymZVWGn1eV8DdDXLkXHwd5ZWl+fPa/9PwkrddTqVIcbR7VxDmFIqcaGADolGRVJwxBbU0bRBPTVshCNVVjBoTlC0pPhm1k/Q6r9t0VeNVGBkmw99OD7bXFrMpKZUyWtSJMU9mqpM2xhZaGJWtlHGl1wGxZOHx/F1OSimLTYdQPbN21Hy/ORyhfw5PMfxsa7DgHtNk6fm8Abx4/9/+y96ZMk530m9uSdWXff3dMzPRcwuAGSICWSokSdprhcc7WrlWJXXjss7Sevj/AXR/g/8RFrybZ2Qw5pqVXYWkmxvJciKYCkQAJDAIO5j56+u+7KO9Px/N58q2sGcwAEKVLEVERH9dRU15GZ7/u7ngOf+uw/xB/+4b/BP/z0P8DjG6cxOeyh1myjGLIdZQuvlJ+HC5HtPeXzrW684LiYF+YXJKDzWFCrnQYsURjCl0GgK53EPE1wi05vcYyVlRXUmlRbY/89hSObU4Eyngg6leXwtZdfwv4r30PTytCPd3GQbKO1HuDM8xsIFn10oy4Khx2LSojD5BSSMzAGdF2Zeg8M6LNVj3yfCuGurgFulBUtkYuLrTChpDXh2UuwrCXMtc/ANOalYmdAJ+BQbU78yvxOjwL6Dyu0/nhe570EdF6H3NCH2Dm4hG7vIhx3CM+bwDLH8HzKPLMDpxgyBSuyahRFFLkEdGqAC8paBW52ndQeoqiwvD+q0Fk4qGtYB37RG2efyFTBnPdcy1FCvniJ1vwadvYGiCYWatY8wm6Oa2/cwu3L2yhHGebNOooww/qJDeGgn3v+BTz/n/8jgD4NUYiXvv8aOsuL2N7bw82bN/GZX/nPsDi/oMZ1Ur1k4n+gbwzgmlXCvZMsnFmMgN4b+XwmOFHEkQJprUP53J02eefqtSfjMWr1OoiZ0qM7FhFOJda1+cYbeOtr38BSPcCrr38L8BKk6GNuPcBHPv4czEaGGBPEZYiUWCcCqIlaF2yN6iq4lQz4tNiq6Gki51uNACRBsZXGOzE8unhjl4UjD3pycG9TAGiO5LgnNOFYcyId3aytI3CPidMaZaVJF3wU0H/AlvvsJnH3LFtM6c0UcbyP0WQbk3gbcbKFON1FWVIhLhdQi2RmRLcbtgR0jYiWjJMGIQ+o0LVRCD+H5pDyd+Foi7Qh6VL8T7arKvEX4TgqVyazdDAZldjb7KNIXPjOPG5e2cYbr18BaK06MnB84bigrtkVevr5D+AXPvMZYHUVh1ubsiCXNzYQZimeefIptPya6C/Hhz14c3Mkw99RoevWLefkbLPzQmd7nQGcPue1gC085agmAZ0KcFmOOI3xH7/wBXz/zTextLoiDm2L84uSvWZUe5JmUzUvsoHx1hbOf+0/wd/dRTk5xBgHMOdKLD3WQedkG3lQop8MYLqeiO0IRYwaWEYuGGEI95ebgvvQCl1fA0djGC3xyKpczSNVs42cWCJQWwjcNfj+MaGcUGBGxCBASmGFC6h0ph8F9B9PGP7hvet7COgc/RDUhgkO+1cwHt+E6w9gmF3kWRe2Q9VB1aploBasB1UlmUhWhZilR4dkxjKIFOra1C13CejSbleB5I6ATpU5upNRAts04PCaLAsJMEmeIS4MNDqLQl8Lx7RodpGPbRxsDnDtwnXsXd3DgtOCm9tYX10XhcqFxRX82mc/C5w6KdiYL37tq3js+ecQFrm0ul/8wAfRqTVgsyNQAmFGJTcV7PT+OqvJocF8uuBRdLyKg12xbLgBUTmOxc6VK5fFLZLWratry1heWJS90g08afGLeZTjoH+whwvf/g56r7+B5aaP82/9LQo3RuKM8cJHn8DJx1eQOxFyK0aUTwQ8SGyzaRF348jYjMmBSx0A8WSqZumlSoimVtK2rUCJlq32+TSbaotIV9UAEo5VSPGjsYvpoCxcFGUNtrGA1ZWnUPNW5XfuLQz21PFXAV0VTHfeHlXo0+Nx7xn6kU753aApAhJck3zIEKXJ2UsXo9ENoa/F8aGYKpBjTYCGpoVQWEYBOtR9mag20yzg6u4Az8xN09f0HF23p1yPF0olcECxCU2fIkocnNFTc7iB3ZtddA8jNPxFjPoJ3nj9Mg5u9VDLmrATB+sr62KdSKelT/zSr+LxT31KquZe/xBXd7Zx+olzcHwPw71DrC6tIOr24QcB9vtdxEWGxcVFeK7iRnJuzu/D2be2QuWF1+12MT83P52nM2tlVe7Q1MUw8cabb6A7HKAzP4dzZ89hFI7EGpU4AYvtM32thhNcf+MNXPrW32AtSzDYuYLEG+PYMytYfnoBeT3H0Bgjpnqbxc9Eqhjx5NxEMgnqWjM551zyAS13jbJV5+zoR100rIgUwp0jDovt+5JSvXU0guNo1DdgG6tVQA8Epay0uLkBKOOIh4HiHhp4HrXcH3qIfrRPeC8BXUpUEZaJki3kxR5st4covoXxaEuEZQT9XEmnaOUHmZ6LIqESbiGQSoBzcm2Rm12h4dWVJkFemZ1UAb0SuZJ3J8uF9UBZwCiJMaJ0WSFJcMZZsFeD5TYxGRs43JsAoYs8snH9zZt462/fEjvmxdoCam4NnXobtuHg9BNP46lf/zTQCHD94ps4TCIY9UCq9qcef7JSlwS6+3uYW5yXT5mmajyp90IGN3YdCNDl77pTpqSYK8ByEsNza9K2JlOGt7/8q78UEN4v/9InxRBKgdAMJf+qfasNA6+fP4+L3/k23N0tOMkYB9EexmUPdrvEL3/m51H4EYKWKVapUR4iyWKOzAVEy4DObgmPJ80uzUorXz77XQGdBYt0FUQrnwI+ar+QYs6xQWEfvraa/9NRk9bLLAxasNDGiePPw7eWZXw3Deg8v9Xs/hEo7l2C4mTbnlEwmm1XSRunVBxCww7VPD28hK3dC5iE2yL9Sls8AjX0CeVFpbyzK7nGhEhv1R7TuuEa4a6DtqadSLCsxFb4O58voK0yE5S7osCRSqZAMQxhDOh1fw6DwxDbt/uwRDbQwY2r27h+cQtOVMNoZ4zTaxuYa8xjd2sPpx97Ep/6J78B4+xZMVOYhGM4Tfp4GzjY38Xa4rJQT774+c/jjSuX4PqeyCzSo1gnJrRB1OAUAqt2dnbkgmbgJzDuCLiiMl1+/i988YvojYeSvPzir/wyFlsExdEhLZd2oJQaaYK9Sxfx5vnX0Lt6GaeNHFHvJqwF4NSLG2g91kTfprFCCPhceKTrWDDySo6R8yrqJVPEQWSb7AcG9CNE7d3BnOdP2bGK+E9pwbYaIhxT5A00ayfQYbsdXIykr9VUy1T2IiZxSinrUUD/0YbbH/2rv5eAbiBL6dDFdLdHeJfIvw7jK+j3rsG0dUDXnhUVT5to6Oo6UgFdBWqVKFZ0z0JVvGK3KgqUGi0/23I3YVsUOSpgEMuTx0ARK88LGpwQw2K5CJoLiCITu7dHKCILTlHH7as7eOu7F9G/NcYyndeiHGfXz8AsLDhuDb/6j38DeEztH7dv3YC/NI9aswLPZjFqtie0MlLaonginTryw+mYxj2Oa0rvh6JhQTYKk44ZKWK1h9TQ7ffQpDY7IP7pzWYTTz15Do1GU3klCF2P+zA1OoD9nR289tpruP7qK2j3DxEfbsKdd5G6IeZPtQXd3o/30Jj3MYn7yErO90uk/CnBviwVvOT9GNDl+OlkX4MOKyrh1A+9asULbbaS5SWrZzyJBMfAmyQxpOEVftVyX8DG8RfgGATUEvTH6p3JjQj5y/eiH8adt0cV+vR43KtCn7XAUxntkaMOrw6KlEj71p4IIK7bv4DbO68jSQ9AujZn3KyihRaScsEUEuAJ0BLkJvnQYBvlTjcePWfRYJBZeUedZMx+FjElFAU6XlxKllWCBVHXRoCCfNJuKLN0tuL73RibV3cx2EwQHaaomx6W24vwTV9oK2efex4f/MQnYJ5YE9R7orRzZYTgUYYyyfDlL30JbApGSSwuR0+ce0Lm5Lxxjs7WOhfjxYsXxX+YC5bz9BdffFGCumrJq/EBJSev3bqB3f09fOVr/0me8/Mf/7igQ11DBU6C54Y3b+I7L72Em5cvY65MsRoOMN8s0TnVQPNsA/lSjoE9QWSlyF3SOhxKV8HIbaUWyPk5xTysVDZFHvsHVegaXXs3ZU1VQyV8zxEr27JkFk6qmossraNV3xAfdBOLKKnrXhDdr+Q7FbJcidFQLPJBPPSHBqRHFfpDD9GP9gnvIaCXlmBcXEYFsU09QIktHA7ekva7H5TICwV6lTUve7USQuJalyAgfupqXqvm5irQiGuatH4rUBxbxLkCx6kCRX1ukW9lZVmQOhqhpHaGmcNyDZSOC8PzYTp1pKmN8RDIJiaKCXE5fRzc7OPq+U2xZLbjEsfmljHnd0Rc6czTz+Kxn/kIsLGOLJnAajdF1DQpEuzv74tYFc2f/s/f/wPE0QTr6+vib3727FkJ6MTZcO/Q7Xf6oPf7ffk3i4JaTQVwBkSHDnM2Ja8TcXPknh1ORvjkJz+JxYV5CX69gwNhzYTjIb7xjW/g9u3bGNy8huXxIeLebdRX6pjbaOP0CxtwidnzYhR2Iseffh/cJ4QanPA7QBIdMgJchViaXmJa2nU2rMpIruKfa1Ac/4CgOJrj8HzqUQLPV0FHRqsD31nG+tqzcMwF6fIxoLMYI/9eLMkYP7gv3nF7nwd0oo21Vxs3dgW94oWuUONxGMqGT910ltVSKU7RluoAS5vK7KHADvb2X8fW7hsojQHabU9sQmn3SQBUnETSHvOJAdMBnd7GrNwqSVghdc/4o8v8iw5ehTH1RSeqlY/LHJ1tKiKmBQBTuepVc1qCtDwvwHiUwLfJTQdub5KvzdaPgf2dCS58bwtB0UL/1h5WGgv4wOPP4fCgj8xw8Qv/4NM49nM/qxzEWgEmWSLzLoL4CEprBE0M+gNsbm7KIltaXhbOJ5WPWKHThIUt5s9//vMSyJ994Xm8/PLL+O3f/m2Zjw/HAzTrdRwe7mNhfgnhJJTF96//4PexdmIDn/7Mr6vjjRROGQPjMW6/9hq+/aUvI9rZxePri5j0ruGxp1ex9sQqsmaGvtlDHBSM4bKBGJRmLQiiUxktCT+GQYGIHKBIhHgx69u90e6qDVipO+ljW93X6w3h9qLg8a8hjR2k9JtvnsTyAgFxC0BRR0n9ZbY3CV5SW+609abeXXMrH8SquEdoehSndUSzAAAgAElEQVTQf7Tx+qGv/m4DehWUhZJiI09p4czTP0RebiHNN9HtXUCc7KLV4Roa3eGUpnwHChRmLu1dpbBYiTCbyv+BewiDNy2YNVDujpb7DHiO17/YQ1HUJE9QFooGa9gmDMeG12whjolho/hMTQJ672CIcS8CEh+vf/sWujd7aJU2aomJk4vH0aIXRF7ixU/+PBrPPQ00a0DDx8Gkj0ad1CvlkHm4t4tsMsHNq9ekoHn66Scxt7iIeEJTmhitdluqVwZyWqVev3FDvt+ps2dw+vRZUanjp2cg1zN2smMYrD/3uc/hN3/zN3Fq44SM/br7+5ibn8PtK5fxuT/+Y1B4xk0GmMsPYKY9mC0bT7z4OJ76mcdx6fYFdFYb2Otvo9bwpQCjEBQ9MiZRhigjet6Tx12OTit1N93Jlf1CDLdU4sQ9X4o/tv4r8CKTljilBoFiI0gX1yKImR1LF7a9KLPztRUGdHb5WsoHXXxzVbeSBZGp+fb32cOOhJ/ud50+9AJ/V08wyruRZu/iz9+pUpwCLbEcI3cwEztOXrSi012quY0caEWJnFI5OLPyHIKm1ONSXU2dALjxcvHQr3cC0+khzMiFfgXjaBOmnaDMUqQpZ78ubNMViVYREABNFyYCQDFLCj7wY7HtxmyP1TvPmSP3RMaLDzKpYjJ3ZbuFnOdCQHGqcjwCZch2QYCMZOJKDU2hIi0kcYHRMMRoNBERiSyr4dJbA2xf7SPbHmDJbmGjsYqm24brNmA2WvjYZz8N/+Q6sNhCaMQYRCOYjom67dMEFFffvIK9zT088/xzaC8wk1TAPLbRPM/Hjdu38H//mz/EBz/8IZw4uYHReCxCNa7lI2eghoHB4BCB4eJgcxeH+z28+ubrOPPCc3juIx/ETnyABa8FHyEuv/J1XP/il+Fv7uCc7aHWMXFwIkLtsQ7aS21kJpG5EQyfJjWmzPYJYlHqWjOBkjNCkUws4NChLk8rHqxGBh857B2ZsyhajfKsNyW54nlNYiZXFAyqwXHryFMXZe6j2VrHXGNDtdvBuTpn+Wz/K+lOFb51V0anlPr+aBFMVYnvE7jFTvMBt1lhmlkAzbtZdnc/d9peFPWyB7//w5bze1Wae9jr/yT9//Q4spMmPXNb6FsyDjVZoe9ilF5Ed3gRaXoo+t4EcnId6+tA1rqlJEh5HVLnQiels6BN8Y2gBCt5zWLOotDjd+N1fNdTuhjUlLeUhzj/zTza82twPF9V+aJOxnawg3Aco98fYtQ3cbjn48r3bmJydQsbQQePd1bQZJePL1AL8MKnfw04tgIsd5BZBsaiIMe1YImCW8f28Ob5V3Gwu4ef+6VPCkCWa7XIYoSxUr68tXUbf/Jnf4Zf/LVfQZylguXZOHMWSz7d1AuMB13UWwvY7x2i2VnEtc1N/Mkf/yl+4zd+Axtr62j6vphi7V+7gm98+Us4/62XUcQRlhZseLUuTHuClY0lnHvucXRW6WPRR5jT4pUHW403uPSpspdXSo+sktk1pJcHMXpKapZ1TkVpE2wEcVIqsOt7dlZmKbCkukqBVpDSy+LQxmiQwzYWsbr0FNYWPyhqkyirgD5tvtKdTfr4U1cNdX3NeLKzmywdwCrx+ztYDH/3AZ1k/pmAPtsukbqpmn3oWTk39KPkZzYoqHY2DM5MxzCdfUyyK9OALvNzUstimo74YtspbXOLWdkEMMYqqWArVugoCv2sN8sparISLdGbgQZpKcMFZS2qAXZqYVd2sNUMzaLIf2VqwIw9nMSgpWkUJUgTF91ugO1rfey+eQNGN8Xx2irW59dRc9uICxMT28THP/MpHPvYi4CVYRCP4DWozETN9wxf/cuvYb45L9rqjufKZuDVAjHA8QIfFy9dwh/90R9h7dgq/FoNp0+fxsc++nH0R33U6e4WDtAIamB68Norr2E4HNNfCudeeBbNdkc8zCmPeevKd/Dq5/8KuHIZz9TqOGk42E02YXxyGeXJmtBbUjkmuXwOZrGkhMj5JLVEOisKKSxgRBlfU5hDMQV0C7IaZ6mauVII5JIRBaep9a0hmzADekxzBXiwzJq4qKGowTbbaHeOo+GTasJ5mKcEISQBrNS+qmB+/3CoMupHAf3vYBf6O3qL2cRI/W5TVK2inbLDt41BcgHd4WVkVUA3GJil3mNgoDqcGlNploZoWlTBW1+zd9+rgK6SVh3Qp1+ZgFpqZUhAV/N4Pb/m3ud5BKVyX9TBwZKOFIuC8cjGaLiArSs9HF64BvNghFUjwGq9jfl6R3zRY8fBi7/2SzCef0aW2CiK4bbahPORv4J8OMJ3v/UyGo0aPvTih6XzRw67qnIoPOPgG3/91/jCV7+MX/3Up6R7euaxxzE/v4Qsn8BjUVRwRFDHjdu3sX3Yx83b27h27Qb+i3/+O1hszsHIEnQ3N3Hpte/i/MvfxO61a2j5DlaP1XBreB4bTy/jyacfl6KAdsxxSWqsAcsj5bUacYivVwmyVE0xhXEloBc52UwUrVJKoMrASZByKqGqjrns69INrvYkLddbsRIInhaxMKeBOCRffQnL809jsfMMUM4DBfEAVXCWaeqjgK4OAmkZCcUcKt5fleWQzjAbzPUFrwQOqtsdVV4V0E0PZUH5vn2MkssS0MNkB7ajKjoV0NmuUkhNg64gJgF0qrVl5SpbvR/CfnaWPrsY1WetDEGqgKReoxKXINiLyEmb1aEscbnQmEFyPsWgHocWkqiN8WGBG29dx603b8g87MTCBpZbx0TJbDxJsH76FJ7/2Q9j6QPPAU0PSKg9naB0Xfzr3/+3+NhHP4EPv/hhaWPxgibApUhimLaNC6+dx7/9v/4QH/7QhxCHSkb3n/7jf6LiJ01eXIhBDTXVB1EEv9GUqmOuXgdx4Vzg1//m6zj/jS8h626jYRJQk2Gu4cNfc1H/QBv5nOpQ0AhCvnMV0KnCxNadDuhcdCw9dEDnfR5TBEixCPRmxnv92NEmrNqXld5j1QYtkKSR0hcoG8gSH2bZEUBcu30Srr2m2mSlx17AUbZctU3lc0zdoO+OKrpFViWR92utP8B6VZ31oyT0UYX+dxS57/M29wvoohpo95BhC4PoIrqDy0jTPVi2UrXkbNypeOUqySNyRe0vYqtaXRv32kOkaqwCuuowHYmgyOcpVYDRapUCpBPgrtK8OAro7A4qISS1hySIQgfjSQujgxybb17GjdcvAYcTHG8v4dTSCbRrLUyiFKsnT+Pcix+C+eSTYtecJzFCA/DqNVy9fBHf+fa38bGP/SxObZxCkTGBZ0ksH5xtAvzFH/8JvvnNb+LXf+3Xsbe7i498+Gex/tRTlK8TVBoFX/jZDgZ97B92cdgboEhzfOi5F1DzfYSH+3jtpZfw0le+gP7WJlbaDXTqPsbZPoq5AZ7/6BM4/fhJjJMhBpM+nLoJr+EhK+Kqk6cqXAZ0ctd42EhDtk0DaRYpGr1GnVcZOAVtZE/KlA6JOjccNBAXoc4dEyVtPk1sEouvwKf2fADHXMLS3Dl0mk8CRQcoicOpKMLTgM5kTtEY1XXxfqzQeUCrgG7JvEmhIPUMZrZK1hXafQO66CozoI+rgH61CuhbgnCnUlyRiGwDTMJX5EQwxWNCwaDO7JK+t6SZzILt1Dvys2iloVnKlASCaUXPZ862apUIxRT0QvMUae9plDZb75mq0sMSwwMLjtFC93CIt75/CTcv78DJHGzMb2CtvYbV9jKGhyN0OvP40Ed/Bs0XngFqNtExyGwb//u/+1N84ld/GU+cfhJZGcMzFGqWdDTXtHHx9Tfwv/0v/yv+h3/136K/f4g//dzn8Lu/+7vYeOYZGX/IRW6byFyPwrwi+RLGQ8zDhlva2PvqV3Hpb76O7o23sDjvwu3YGFsjBCda2Hh2HUYnRuaqRIIBXNrhntK/54yKyYJky3Q0qvAPcnArDhwtIIVCIjKZR3708hgLBWbQHHVUVEN9XqRiR4I0Hykufd5APOFCXMFi5xyajbMA5kEbVQZ04ZtLbGWrn4A4MhI4y1diEm+/PQroP97w+8N/9/sHdM6su8iwg/7kkgR0mjxZNgsQlbSTUqq7c6IMWfHPOdudminc6yoyzbcFdP00fh5SrtRNJay6gGBAV+waT7G9qC8u4YdjI9VaTlMHUUSLYANbNzZx8fxF7F69jVoR4NTcGlYbK1htLmLQHaO5sIgXfuajsDlT9zlqiJE5Fv72/Kv4zivfxm/91m+h02qLah3BZvQa51jQczz81f/7H/Ddb30H/+yf/ha++oWvYGVpGb/+L/4reQ20lDQPwbgU7yqJMs8LUaJkMTDa28Hr33sF3/vm13Fw+yrqtoH5ZgDfKBEZQzzxCyexeKoDv+GhOzwQRHt7qQnHMzGa9MUCVoIxx5fUACBbpiSWSp2PojoPxArpPVn2DlsFdMq76r2b50w0BESIq0qcKoaTKOXlBlyniTKviY7FysITaNbPVAGd7KTqVOk4wmT+fR/QqwqdB5cXrBYGmW15a1qBpgY8MKCbnJkyoB9gnF7D7e3vIky2YLupBPSSBvbkDeq2mFCmYhgGZWOJy1JUhQcF9Nm512wWrtLt6ixPRX11IKhatrwIJTFXbWdS5Bj8WLkmITDa5wVXQ5iVuL1ziAtv3sD29R10yhY2Wus4Zs9htb4Ir9JYO/XkOaz/4s8By/NAGuG7O7ew+uTjYgvLQO7BR4YEGeVeXQ+3rt/AH/wfv4//8p//DvZ2dvEXf/7n+L3f+z088dTTQJygzEsYNR8TFOiHY/E+JwPT2O/i5tdfwmv/319g3bXgmxFizhnXA3SeW4Nxqo2YJhZuJKBEaXUZapZFficTIaLvlSTbUQtsasQiGDkDvsUNS3VndALHe/WYmk/yJXTLTG968v9lKCpfQqtBG1nUhGedwGLnCXjeKaCkahVbZTM7rQR1JQvMa5Az/gcFdAXTlCvlnhFG2Sfe//aoQv/hB+Yf9BXfHtApy8brM4Vh9ZGy5T65jN7wGvKcAZ10SOU7wRmwvnFEpK9JznR1QL8XLoLXpgbP6v/X17cO6DqZVWM8ZdeqWTVMGO4O6NLtI5e9YBewjjAucNgf4/bmHq5evIXDG4doJAHWvAWsewtYqS2JbTE53BvPPY017h+tQBQgr9++gb89fx6f+tSnBLvE9cY9QLplcYZ4EuL8K6/hW1//Jv7H/+6/x7//f/4dunv7+Jf/0/8Mwu7TloXMtSSI1xwPZZZJd9ByA0y2buL8K9/G1770VzjYvIHHTx1Dp2Fjb+sm2i0fT714DgvPLCCrpTI+TPIJYBXwag4Mi0lCfIfGvBhMZqaAmKeMgkqulcWEarcrbINuuecco1b7h6RNTJoqTJQUEGmJWq1RgZwpfEVTljZa9eNYW34KNjnoOYWpaGZTVegM5KKl8Sigvw0Ux4B+tFCqoCetcTkLCg1x9IS7fudzHBT5EKbdxyS7ga2d74piHDmkeR6rbZjBXLfFiK422IbRAd1T2d89ZGf5mEgzVrxFealqYc8mAAIOFOCMmgWr11L3ArabPq5g8LoSLQjISD30+iH6SY4oN7CzP8L1t25hcLMHf2RhPg7w3PoTONZaxGQQIbWAjSfP4Szb76eOAceWkBgmkjJRVQRsjKKRBDnHcLBzsIMvf/nL0r7b3d3F3NwcPvvZz0oGzcVHPioD3jhU6nFyZQ/G+N6f/wVe//yXsW6UmPcMBPUC9rwN5/EWgqeWES7ZGNHAIh2LnrUEZFu1CVmNM+Nldc45vhyPqiLXZ5OZMs8JExG94Sm0qRqNcKbFx/XGps+PCuiVKheYMISqPW/MSZus5p1AMzgJ02S7ncG8Wcm7asq57Aqqe0MgDCusB1TojwL6Dxo+f/L+7p4BXTpAKQxziBS7GEyuoD+6iqKgJ0SMku1ZJn+ZChaS2lXKZLxO7xfQ9XN5PXNt6GBzVC2qCtGh6FWl0sYknwFdd6ykDKhYIPSj0DRYTYlVzBwHYVoizLhsU9y4tocr37+O8a0RGmMP6848nlw+i3m/if5giMwxcfKZJ/DYi88B66tAs47B3i5aq8dQkq5GB0qqSGZVNZuWuPTWW/izP/0z/Ne/8y/w9a/8NdJJhH/53/wrZJMx0KKcciECMgJMKwrEOzvYvHoF3//ut/DG976FIhsjcEu06lRtyxHUTJw9fQIbT2+g6w6Q+Rkc3xVwW5RMECYjYcJ4vhpbEjAtow2yCZhACWeJYGNbRLHoNkdxG63qWRX08re6QteYKAb0o6KgZE2ERqOtpH1zC57bgefMo91YR6d5RhUERQ0gPkdzsAQIWwV0llFVMfe+bLkTeU7AlgaB6JaWroKnba1qP7ijIr57hi4qTDzPISxniLjYxNbOaxiFtwGTbmujqYKRUoJgZsU2M8VkVGVlETAlGuD3BsXpoKJFFnQ1OQuGU397ZMygFq2ayzM+6gCv/lZvCkq9zoaH/jBEL0wQFRaixMDB9gBbF7cwvNmD1wPaeYDjrTWszC0iTkjdiLB8/DhOvfAslp99EmaLojMljLmOXPRZFMJuNSQ4R1mKKzev49qtWxiMR3jyuWdw9sTjSEXSMoMxDDEXKEoXHdc2v/o1XHjpZexfuoTjnQZWFmoYTfbgzttYf/YY3BNNdK0xwiBH0PGRTMbSZdFzP6Ht0EGKgETOGDk3F/qanp3PzJSZPc+oZsnzZlDj0w24SsaOjrNW5VKVDMGRntNBu7mGenAMFlWdygYMNJEmpKp5MKwKnCgdlcomkdm8VOj3uqmK/FFA/8kLzD/oJ3p7QBcykxrDGSPkFJWJbmAwvoGyPBTXxjQdokQsFLWpKti0AKgCTZWkzyb8R8Ff8dT1/FwHFh1U7Kq1zr2J2BommVxDCnnN5PPOVrvsM7Jm1DrinJnKaUlpYRIa6PdT7N3sY+vCLrpXDjFPTYYiwFpzAfPteYyiMQbxBGsn10USduXxc0CnAxB8TLdFAuF8F/0wpHsVLMvHrd1N/Ic//ws8ce4cNq/dwLnHH8dHP/IzsEvK1dooo1hV5mGIcfcANy9dxHdf/gauX72AJOzh7JlV1OoGBqM9NOdcvPChZ7B2fBUTDHFgDIGA9F6yikok6URYUKyAlcKnGr1xr1Qtd1KIFI25pNc8lepy+tZzBHfUXtfgN+5BRx1WQdJOqYQEQ+eJBd9rChaQ0tGd1hoa9SUE7hIci4ZO7GQQBzWT+IsmiLb9rsy43nczdClecwFkzAZ0UvruFcz1LElLrqrd9S6Uuwg4sIUSw3YnSMptbG2fx3ByE7BGSNIhfFdJs2quqLRJKjECafFSS5x2iFW7Rn8W7ZmrEaezKnJ3009kNlOZLqiPqbScJbBPAXeainWkSsTvxkXMYEPJ1/4wRhzTF9nA4VYfe9f3cevNW8CgRK30cKyzguNLx9EIGsI3H40nWD5+EifPnsb6ydMALU2jUC3KuTYw7Kv7RKkhFbaN3mSEerMB16H7WgifJ6Dfx5vfeBndS9ex9f03sN5uokzGcL0SVstAbTVA42QLzqIDNA0UfoncjBHniXizE0THmZuek097KqYhowU5DjMz9NkkjZ7swg8VhK9qm+nkgI9x1jW7iQmOSG9opQPXnhNxkMBvYHnpGDybLmu0nqQ6oI9xyOSNQhE1kXUkQFLoP5KAsTq7Hz/0UUD/QQPnT+rf3TOgc0+RzZnjmy6G8XUMx5uAcQjHSxCGhzDMGHaF4+B3U/7o6rqUqu2OhHMWIKVGUHovmx3d6QJC+NgC/C0UgLTI5N+kZcqeNNWGp54Dg7wSqFHa8gUyhPBrAbLCwXjID1ZHGbm4fmEbF1+5jK03t1ArXCz4HawtLGO+0xFtiUk8wSSMsbS2jg9/7BMw6zXUzpyWYE5ku6zbIBAtCZY+V66za1Ggd9jFz734MUlufHYh45Ra00AY4vx3voNXv/0ybl29iP7hNk4eX8Lq2hy6/dvIzBDHTi3i7JMb6Ky2YToFEitD4uccECKOIykMPN+Cz89Q5JhMWJBRX522p2rNFhW3X7RDiG0g7Y96IDIrrxzh6FGvuyIVw0a09Vm0CDBHG+nQa6MOEzWEYSL7xMrSSbQaS/KYIR4QTPh5foiVqEyvpnGI5/99GNBlgct1Ts9f0smIMlSaumw5Pegm9nsPulkOyjwELGbSXaGcbO1cQJTuidJTHA3AotGtWrmkmklAFtcvVtHqRHOxzYJS9OITGpZDIIoCyDHD5oLja5DrPU1GZkAzusWmAv8Rgn62cpf343ZgM5koKcIGg1zT3EUSFhgME4yHmQjRbN7Ylbm6HQPrnVUcn1tBywrgxaUSlCAn3a+h1qhjYWUZwYkTwPIiQEMEjxdkCbBi5xsOeiIpyZR088YVXL75FoZ728i3D1CPc3DqXHcMOC0LZttG+8llJB0gnzOQeimyIkRRRMI/lXa4XUdCbiilb6v5FYO3vjFhYVaspXV1e1EWIRMC0QZQKHmVGBHcopDF6lj7iCMueCrsUd7Vg22TtmeizBvIQjqqraEz1xQ7XAVQjHAwPBAxHapmJZGBenMRx1bPwkEbccJM30EQtCqDHZUo6kRjOjIRnnd1uw/KXc/Q7xjZ3AfZfq/L+F5z13cTEO/oYL2bP6ye+zAe+sM+33t9/4d95Pf6/u/k78uSSSeBsmMk2EVvSDlUdvlGyIseTCuBZRDRzk/LiluB1HhPcJpU1FXbXM3Blbc4f/QMXfuqC2jUVtc2j91wMKj2EK1lUSUEFTZDOpaVy5vWhVedf/oVZnBqhQLuJiasPJCfLKIhlIFwDHz3by/g1tVb6O8P0PGbWG3OoWG7aNgOmn4Dg34I16uhMT+PhePrWNw4ibn1NXgLiwCxNRE11dnt0mtapetZGiIZjLF36To2L10VKejNG9dk/LY418DSUhP1ho23Lp/HwloTZ54+iePn1uC0LUzyESIkMCnw5drIq26pIeIdSp+CGiH8YQeDN9IGZY3eNR6VylyaGFoBsqLDViBnKotIIqATMGqCiDIohwRkAym6q+/X0Wkvo+VT5lWBaOM0RRxR3Y9guZog4A3TlaTCtH3pahYEK4rWiLJS1X73+vz+VPLQ7wjorBSrgC7zkYcI6JB69eAbM9kQhjWROVh/fA07exeFusYMmxx1ikDY1RvpYMsLg0GDme4synqWWqJmZIofKvOYVM23dIBnFqtnvPoEqgz+CHE5O5/Vs3T9fUQ+0lWJgk0JysKGYwQCdgljYJSV2OV8fRhjd/sQBzf3kOwPEMQGlp02Vp06lkoPc14dHpHelqJ/cQZG8Qce3OWVNYRZIq3ltCzQGw4xDifynsN4hL1oB3k8RpAVWHBdLAQe6m0ftdU6rJUaJp0Sk2aOqJ4js1KARi15hlpeCnWksBjQGVwLwYzMHktJgrhIq5vuevCfDOikj3CjFOU4nVCRGCzrk5ueLdW/ksdkEFdCQqzABchYzKHuPCNtMr/BBT8Sp70wPsAw2sd43Eeac2PwhZe+tvA4bFB8pyma75ZVk8+gb3cHdPX4g2lrjwL6u1TWe1gEv+v/30lAftBLPvzvWWkTU8NadIIUhxLQw4je3F3A6AtOwxLeMSN55YNNyenKLW125q3X/uw1r4O87HeVZ4S+1uijoG6qNTy9FxnpI5vV2aCuIhgr9ByWn6FIExixAS8L4ItvQYAosTHOLBwMYly6ehMX37qKwW4X9jhFs7CwUmtjuTmPwKxL0psbJiLOv0sDVr2G1sIyGnNtnDh9WuioRJsLqjyN0O8d4uDgANFoiNe+8wrqro9GvYZGzYVnE3keIU0G4pL2/EeeRNBxMbfeQW25hsxJ0Y17iJHAclSlLMWVJCk0pWXQLmSFswLRmGP1jauu2UynNs4j5c1BHnr1ZL5mLomBasurDh8TI1qvMqArsSsV0AP4bhvN5hxazTk4qEn3YRyFmIxDHB72JHliB3B+bhWN2pJydRTJcVo/u+/jgF7x0FmOatqHysjuf3tYQFct9xSmHcMwRxhNbmJn/6LM0cUX3YphWrRZVZmvRpxzJsOgESXKhGAWdCUBpcqwdYDXLmt8nh4DKA30+81gq2Vagfr04rzjnoppLjPAHF4M+KWHgEI0ho+otDA2TOxQ+tarIU0NdHe6OLh0C/3rO3D6KWqZgUZuih0iZRgFiJdRq94DFahI7ciTHI5BfWKlj8aLe0xwTJah3qkh9WI4dQOdVgOduTrcuguzYcJacGEv+Bh4CSZugoTOdWUCk0AyLjjOx4VCE6DgJkdsgBaQmREI0vxyPabQoCCNYheAooh13NkhEaU+00UUpnDsOiyTKFNlX0ghGYddCWsZc/UPwg/mAStEnm/hsH8J42gLSXmI0ogQxYmIRQTBmiBXm/4pOGLY0hbTGIJkfpwB/V3Gtx/609/3FboQmcimUJ2dDIfojzYxnlxHWpCLPhI8jlFSXZIVZJVMShWnuko6adDdOp4k3e1Te84Ri2M2+PM5nOHzdY9ep+Kqy36lgHMKDKepsCIUK9dBaWYwaSyTRrAnBrzCgQ+ulRoSw0YIF6Hj42AUYXvnAFvXb+Pwyjbi7S6sQQQ3tTBX66BV76DTnodXo0Sy4rlTMI7fj/Nsj7N0UY9LkGcRsiTGZDRELxxg7ewphEWMaDIWmVzSQVvtAGvrK+gs13H6yVMo/Ryom8jdDMN8hEE6QmKw88lOIf0UuJcwXKvZuA7ogkHi/1dLdAoQnNo+KiQ8mxhMDqgEqo83Z+c8drZbU90UarTnygRa9NglZSBwuINWcxFzHRJ1CXzLMAj74nJJ85rxeCh7U702h6XF45hrnqysmAMUGVv4dKp8v1boMqtSYgrSY5YZ+FGFdK/d6m6Q3J3PYTbItijNPhIY5gSTaAt7h5fRH91AWhzAkUAfi++xCiYqkNui4GZjNBlWOuwVzaxSi5tdeDqYa6UnPU/ngtQBfbYS0EGL95rHfndAV/lorijS5H4mgFbqinUAACAASURBVJMzRCo1s6g0MCEn3HGQEf5J8ZTMQNmPEO70MNmiqcEQ+9s78CwHNB0o05zy6Ki7NTS9ulg70smAak3ZOEYWxeg0OoJI5UJpduqwmgbcto3afANu26M8NCZWhNCJkLpciBYSk/l5Is5CbCwpOneGMqc5Di1L1QZz9zHTIjfavU6y8Rm+v6KNqdnX7MandJc5O1M68OJPnJHNwEo9EBBLs7GAwF2BYxxTiwqHGIyvoze6gii9jdIew3Zz8Tq2rTryvIkya6PhnxSeOo0XstSpUO73vPLkwam71I+o5f5Dj9Dv8gXf7wFdgXJ5ohnBKGQyxHCiArrQX50BStI1qbE+Deiu6hiJLjgR7EqoRBl8qPGd3jP4b732+fisyZMkudU8l1QqpYao0dPa0EutGSVRpNTqjpg0bP3S4zuFHRdwMtaeqpMVGxZCw0I3L2A352DZAcJBiP6tLno3dtG9to3Jdh8FJajDHGVSwrU8tBpzYsPq2a4E0slwhLXVFQSug+7hLrI0QrtTh2ubOIxH2E6HSMUbg+vfQK3uYmF1DidOHsPC2hyiMkJuZ0idDBFiTIoYCZN4x4TnO8jCuAriigEsHpWsDSpJJrILdLEloP5qVDltsRMvxGRMMA4VZY0pgrBhTLh+HZR3pY9GnvFcUFUykNEdZ+ad5gqazQ48k2yYDOOkh8PuNobjfaTZBI6r5L49t4lWY1WKAtdaUZLSBQePjjAN3p8t9x8goD94RsfwwhZYBtOpgC2lapmRSxqlu8gyOigprvRRQKeimFp4ccoKvkJLV5n1dC5eVelstc+6vs0G7NmEYzZg6Ra8DuhqtnuPG6UNyxIUpRJHoNxAVpQIU9LYCtQWFhFylkPfdlioma5w0q1MJQsHwz7SIkUaRkjGseB7HI4TkhJFmGB9fhXHFlfR29rH7Ws3sNiex4nVY3Btjx162E0H8AqhWYZehtDNMbYimXElCMUkghk0TYWUdK5qkyUZN7ISrqHAOvcL6PUgmG5us2BCdSS0M131rykamLaSvlTlzKpplkCPYsduoR4sollfhO+3KXUnm1uWjDAKt6Qyj7MtZEUPpU1JSHod0661hiSpIYsbaNXOYGXxCdQ8FdBth5SU+wvL/KgD+ixP/V3GYlWl/Yi13B/esv773XI/Cuj8HgnycoQo3cFofB3j6CZMu4tCrFUnwl+m8qCwJsB7W+yZdUDX8/HZgK69CFRyqMZ7s90odgqlmp8J6EfaBirRvTOga0qsnilz38hh5iVM8aYwhUZGq9GoAMICsIIGDK6lxIYRGTASE+kwQTqM0d8+QNgbY3AwQNSfwEgNuCW5Pzas0kBAgZgiRZJM5LtydOzXXNGznxgpxoGBYK6BlZUlLCwvSJHg+A5KK0dmZMhok2yXyKxCQLQp7ZMdE3ZA0RziW8h4Uq11vf/JaqQzowR2dRP9CqUvM/2drXrHgDhCprSfrUYa0kElAE6smW3kmXLVY2FgWXX4Xlvm4ZyLd5rzsAT4ViLKe+j2dtEf3kaa92FYkewhcs5KQgBb8Kx1NIITqHnH4BCAKxX6+zmgC8/snbfcHxbQC7qlEZfAiEiNdoyQlTsYTG5gHG5hOLzJiQgK2hLKlUEBflZ8qv1uOaQuqepS/nvKNVWgFr4/9dH1LF2Bt46oZzpI6YU3W4He+dnvHdCNvALbKLi/koelVGQVMHlh20R62tScp3QsbVrJMglgUZGNNot8c/bICjaUbEkKuDij3gBtv4Xlzjz2bu3hwqvnETgBPvjs82gtr6ouScC2UYKwmKCbDTGyqSBVIrdTJZGYUHHOQGD7KqAzgFKpim5SZQGXWUHlQTzbctRtRt91pwF9dlPTx1ofSyYFGuHOLgoDum0FoqZnGQ347hxajTW0mytibaiAK1T7G2EwuoVufxNJ1hV2A7X6M0MpAdIe0bFagNGCay0Kt3SxdQYW2khzvg/NWxROY/pZZu0tK0nJ+6mBvdcZ+qOA/uA05r0mFA/9e6GyqqSE4Dgm/1nZwyS8gVF4DWm+hdLsS0BX0tVVy7asyd5ApohU1dVNr3l9LeuArkd3szgSAQVbrgrYMjNX7XslesREf3bPOMJyqPdQ2hqiRc9q1iqV7rmZKYFTwa+U8J2a+B0Q3JUlRHhTOZFdLxtITXgFLUgtausgHkwwORghmyTwShs+aWxZjjffeh2TZIBzT5/FsZNrYpwSZiG8VoC1M+uI8xgpHdc4Zyfdjp/FYN80E5tZAf6WOaKUtDy2wVUw5+dll1Ll9gzgpexd0rCr6KzSeRQPCIXpVb8Xcs9K3qPpVRSLiJW8NjFE1MIwFZslStgRpjR0DY7dgO/PS/u8HsxLR0J1qFLxXSetbjjeRZweANYAljORsZ1gBzIHedKEY6yj03gcncZZ+N7y+7xCJ8r93YLiHohyVy5EvALERU2c1IYosI/B5BoG41sYDG6gNEZSoUtLWKRieXKUkL/lFrIYdKCebY/JiSwKCeh8nBeKolKphadoZ9XrVtX8LDBD/42qpI5mbfo92B5nV1uSBsdATrcl2ihykpUZUrVHB320gyaanG+ZFsZZimGWihYzu28ExPi8iC0HjmVL5U2xlpw2g+MJ4lGMFi1GRwmuXLiIUX+Ic489gTOnTiMtcwzSCexmAKNmIipjhJwVWlxmKTImQXkBz3ZE0Y1IUyo1EcmpjCpo8Vggq7SR+T2nbfcqyMtaVUowd1Qo8rio/lZzr5xsO0X/4yiEwZw/DMbkmNeDZTRqy4DBytwDMhNZ3kWCS+JfPRwdymZsO6xZYzGVkeQj50FS/sZ1fxXznVNouavCUS8lKWBAVziIRwH97cH1oQFxlkr64Nj8A/3ve33/d/P3eUbr4USsVKPkJobhdYzDq2pzN1ksEBSnCoKy4LyVyyOEWVHa+F56vKS/LAP67MjpblAcA5esGWVzoESnqGEua4FANP1KSsP8KLFkQLdFJpoJfmpnSKwcic3RI0FluXTqGoaHbJQhj9iur2Ecm9gdhOhNWFRZONZewORwiP5eF9FwgqD0sNiZw9r8CtrtNl56+evoTnoI5nyce+Ec5k8sYYJQWum1wIU1mcDIUxFwEWtZFiYSqAtJ+GW+Xe2ZVJ2jZwcdNAVbQ/QCDyfHoVR/KykUV6mr87iwameRwyAuVTrEF6LgximUYAiQOKOufRLLsdNyuayaZXbOIabZlD0k8OfheXPw3SYcabHz4EaYRD30B3sYh4dI864kcKXJoD6C4ylmEzuERdpBYJ/GfPMp1L3TMIw5hR/6aanQRX+4krxnY1bdNH/3rvVb0dZ4kQqyuKKPkW8plRsTqcomdfbe4vxYAR7ffs/KStCmzGrpmz4WpHuc7cgstT+8iTDcUihVszrZti/zryIzlRiBZGCKXnbEJ+fcRlX+dFOK41D+TX4kpRjTlBcPwXHUG+aCVmpPs+A6FawoK1ibztB01TrlpRYlanSLYwgyc0RGgVSs/gzJPP3ShM+MNeWMi5HOQE5ZVc9BZBLJmaFBz2QxR1JWjUKZYcZdWsgTYH/nAIFTR+AG2Lm1hcsXLqPdaOL4+jqSIsf1nW2snFrH+qnjqLU85Cbz6kRkGNlmc/n6tgPPJD0QSONCBB5cHkdKPtoJUkq/an7o1KteXQtFqlzS+KOpaDpRklYbkwTxo2drncAVR9pbzKZZPa+vnYVrNwFDB14Teay0mGEd4mD0sqh7heEIjmvAcbnxpSgM0oN4vhpC3ymyGnx/GfPNE6jX1+BJYlCXHzW2UQAndX/EJbbYgZBof4+2fIVEFjQuuXfVRVqR4GYa4ve6ePWz3lvLWrXc7/f6D3t81jyGn/9uG1lWeqp6lO9/9/0M1e8Hitbv4I/eTUC+18s9+O/1pFYdQlbbtF02jTGSYhPD8Cq6w0swLSpRktrGRc1A4aDIvAqhzbYsNdmVFTR9GmR/Y4Cy6GDaEGokgWZM6gW/I9a/togo0dOBKG0m4+IyLM22HFmaCEOE4Fahu/MUiPe6MgMR5cvchG8FQsAdI0JoREjNWFwZfdNEYFhCdc1HqbhKul4bw9jArb0hunEK3w5Qz13s37yN/a09eJaNtaU1zLUooxyjO+ji9t4mnvrA09h46iRyN8egGCH3gZQt9ckQ86SWVoBYfgGZvmlVSFbVqUL2k2POgM69uuYH8B26vZUY55FU6kriR/naqRl6NVKorm6p0HVgr6p0UZosDJGopbUqD7hnBzAtXxVtmYmgNi+g2Jo/j1rQEYAtwXCkpSkviK5U5f3BPqK4K2wp05kgKxnce2h3iJWgtG1l/BQ8hrngHAwsIU1rsKy2oN1/Kmboei7MfOxhilpqsVFys0J0VnaYlPiUVq0q7yoFIIV25PZiMTu6RyyXGF+6Ml8lGIPexcAAab6Nw8ElDMdslx0gz3tSuRHJKm8hs3OFcmRLyyLHVMTNmGkpBx4FfiE/upQLRfugi4rZzMbG56V0PWPAqubI4twmPEe+j4Vmo40wDOWHz2PGzuyUgVesTh0PjE0UQigslY1KS410q6yA7wYweXy44WScQ3HDKAGHHHDy63PYDltQFZqWy54Li3MjKkftj+HkPsaHEyw259Hd2sGlNy7g3Nkz2Ng4he5gjO9feBPzK2288LPPwvQLTPIhbJ8zpSH8QB0nNeMyYOYWLB4bBmAjR+6kak5WVRoMgPz8PI78vFmi6C58nMdYVzFMlFjZExFLUZ0kclBmTXj2GtqNk+g0N+D7i0BRaa2LdjLPcYy8ZEa9LzPO1LiKwjhUyViZCkBSxh7cEEoHacJUs4k8qSOJA9ScFSwunsFCex2G2UJZ+lVA57iDAayK3zNjFd1G1fd3BHwpoWSLnSYEYqcrG5J6/F6B8mg6eKQFfq+A9OCRk1hNPOD13x6gp/KVb5O7vV/W/KDH75PozHyRB3/+aq29g8B+v6e805EFEx993tT1we9lo6RCmOJE0dhBRjikq/Uml9AbXkZa7sA0B+LSqNe/wnWoNdxseAijoQRyZemr9hGef6q9CbWNHSxhURXy/3xcPY9UOHbCEpX4mgY8toFtR5JmVr0OAz9HbrCQ5jS24rohFl0VEBSmockVu2opZWDoHMeWd56Jn4OZmfDdOlyrhiQ2sLs/wP7hmPU72m4T6Y0hooOhfPbV1WWcPHkCzXYDV65exNdf/ms8++JzWDg2B7vOIiKG4RvIrBxRSeMWA0Y0FslYy/IQ1Bsi3JQkBdJE+dImNHih14IJERRLY+WO5rjKPIUdSdn3K8VGo1DIfq3fYZsMvEfJNJMAya/FebEQtTriBiTRQg1WUQeMurgvss1+bO20gGvJ/JniYbRSpDHG1VsvoWDcyEJkpDg7KRyX3YYISaKKNQpSsco3ihbMch6+u4hGbQWBdwyWuYqiUOMXFdSVux7/bUsxcGeh+x4u9Xf0p+/JD/0I6DXrNnZ/YrlyuKpQobQgFDCE5l9WBhwVCvruTfSe36Z0YZDKxIyOlqjmEEl+W8RlRuObSPJ9yV3ZgtUBnYFIB3TJecmBNrlADMkYiarkPf/N9pFeaJzl8N98XM9vOB9KKtlTtqEV5VoFLpO0KwLGqFR4l/SjquZVa4qANi2yo3IaPctX0o93VP3yOupIqNfgzCyHZecS0FmxMzsmCSQNgWhcoL8Til58Psyw1JjHXNBAYNlYbrfVa7tNvPraq7hy8yIW1tt44oXHYDdKdMc7iMsxag3yLNWbsh1mUbmqtGExoJvMcRPRkVebpeL2S+rGJgytXD1Wweq4yDmdVrpqLhalMRy7JqhzOhwFznF49gpsYwEGAiWdyw6KRYGaAdJiX7T6B6NtTOItFMaBdGBk1GEc0X8U95QdHEo31lCkTRhlG83aOhbnTom8I0F13AR4tqebxEzrnY/dCxNxFNALWLLhHI1T9HWqg8aDQWtVJLmfNetDK+DZgP6O1vs9nvQQIYiHvaz2iL7P837SA7rk+Xo8bZDJMURSbKM7uCL7CF3YSnMohk4KxEkcNvvErPKApu9jEo5FWU3f9Lyca5ljOp3Ezj6uxGhKTKK+FDpaylWcIWXkxPGeIz80RWRyzOIiE9S3JZbBTAwMk1Kxao8hbYzdQz5OSpiA8zi6s9nxqiFLS3QPJ+h1R1K9NlDH5PIeVhqLqNV9mYHPLbSwfvYkxuMDfONbX0et7WP15CrcpodRNhYIQWHlMjcn1c8mmI/UMtOG5xJgSu0IFdBJOxW9dceRPZadTvX5GMApWlElWSILrbQ+phQ/KYqUCI/eW/QanZXZZkBXVEIftsnx3CJq3iICb1k5p1GsC4p9YBFBJ7s77asHolWy1zsPwxoKboEdGo5uObbjnseuCpHy9UDpuyeRjXBsijrl6spJtGqnUGLh/R3QpeVOmoegOgkKUQFAb5zvKJDrlSPVNmdUXIhjmNYYBXYxnFC3/AaiZA9ZNgCYWVYCJ5wbcUHSxEQE+RmgROifIvuKE857/pszYkqscl7DTgH/zXv+m/8vMyNu53TvIR9enJe4IC3x1uVFykqUbffAV1lcklLeVQE4SLUzPfqcUX3tyCtZKtwqCdDqdLPVIX/XLX5xkxMwDIEonGGxOjYwGSQY9mLYuQ8rcWHnDpJ+hPWlJZw5exagB/pwDMNpYOtgD+ffehVOvcSHPv4C4KXYOrgJv2ULLUYqDqnQGdApl0grQ6XZXjis1I9sH9UxpXqVmie2mvMKFJdqa1Qt5KM01skHD7wFAbxxxg2RW6RVIft6hcKrid0tsRG7GMe3RJpzHG2LtC83BgZ8da8GQDlVCOV82IgpC13WYWEegbeE+fYpzLWPwzBaKHNHUKo6oM8Gdf37wwK6Oi93ioDc62/uHe8eBfSHudU9LJ94rxW6YLIkoIuciKjDxfmOWKh2B1dRmiqgS1FAkBolhYknMTm6c8XF7G7QrDYJuZtzrk2IeH0wyLmuI9rlaktR2Bwmwtw/CHr13EDJKudKTfJIAplriW6DrM4T+DXV1YuiEaKYVSUlZ1UQo8IikwR+Zs6Ux6MMg/4EcZTDz12Mru5jY3kdS0tsIccwHWBtfRlJEeONS6/joL+Lk0+cQm2ujlE8RmEXMFyqqEWCsakTmMtuItv7nIvnypiJn5edQkVB1cJcKunhd2dQZ1eSlbq00itQrHyvymde9jl+ILmpUZjsi5X1qQRbpym8e89tIfAIdltCzV+AbVEC2pEuBf9OxiKSt9PIpYeDw230h1uIshtwPKWFQU47zzNHqazfeNyFq241wPQnSwJkiSt4npWlDdSCNZRooSgUsPF9WaEr6VU1ZxIQQ9Wi1UH9Xvf3X9TM7NhWpevWWDjnQA+j9Ba6g2uYRLtirsAslpQOdUGooGtV6mOTCZVQg6kco86m9Xvq9omcsAr1fvR5qm6DzL2VV7HK4HnlqHu2m1qtNjod8r8tjMIRDg8PMBgMBJVdazGgj+4I6OJRroURHIW0vzNIKBCfJCY5dYZ544xdOZ5xMQ0Ox+juD5EOAdeoYbG2gNtXb6Ht+/jQ88/DKXPRQR4XFq7dvoXrm1fQXm7isWdPik57N9xHveWhEO9nUmKOAjroYc7ATeiNZVKWYzonV3rTPC6qamAloXXTGezZelfAFQeW0cJ86wkxU2E2DZOBnO5vgpRRKHyhIxKQdIhJcgu94RURDeJ8i9+ZHHM57jMOSHpmz9eZjHKhu9W8FTTrK2g3j8N1KtMFCuPQgvIewK7Z2ev9W+6quzQrLqKvjbvP2U9nQH/wuGB2Ld9vDf94AzrBTgpcqhTLyYxgUdBFL7wmAZ1aFpyrsqpTa5LtXRYApDEFyGJlFjJFVxsKy6LpqtJ6raRh+ZhO5vmYrAFWqrLeVRVOd0YGdLaI9dohy8X3GrKX8FqnnHKv18dwtI/CGIjxCTndeuykXk/biSr7Zgnqpid87OEwRDhJYNE3Ym8iiPaV1SWsrKzAJkodOcbxEAf9fQnq5545h9ZCUwK64dlwaq4E9CSN4JncS48YQQIAFNtjVXTEkRqpqn1VAYmZrHD/IobJco8Aqfx/HiMGbLXfqpb1UWdPtVKmbouFg7nGOgJnDs3GPBr1ObE+VdrrnHtrF012LrmPcGbel3EdA/pwvA3TGcCvlbAdsosSoebpYonnmZV/HJpIY4p1LaDTPC7KlATYCdfXqINMq/dtQJ+t0HmSOSOZ3QTv/v3BwjLMri3JFKnFbJuJcEa7k+s4PLyG0YTzL6LQiYKv5txVFW1ZrsxF0pQiCU0EQTAVidGoVC5goUDMiKHoyk2SA5QYDPsK1CILkPN80loI7lIUtE5nHr7vw6HSmdxyDMY99Pt9hMkeouw6ncjvMHCQWb50MnI0GuRaV/rE0xZs1XcvLPhoSsXM5reiiFCutkD/cIT+wUgCfjEx0HSbuHn5Oqw8x7PnzqLmOVhcWYVz/BS+8sX/iNs7t3Dq3AaWTyzAqZsozBijeCRmCTpDFpcj2jjmBK6YyEtbbBuJ8tQ33Q4TqUVpX6ssW9TrfB9BQHCar7AEtDw1TiukOY9XJc84TVCMBAaxEQaBjnvoj64rWc54V+xxudGVWUu46jK2ENlYPbNny47I/wZ8ryPBXDJ3k450AQwjAIRDr3itd990EL+blqjPv7r/aQno7wGY94BxwU9+QOdJrLytJaCzIKCATB+96Aa6g+sojYFca+RdsxhJqaKW8Fpl0hmAqioM7rym+cPrhUA3Ymb4O7tz3EO0/wMDOgO+LhBUNyuTYM4br2m223Uwa7c6EgDrtTYcg3uIhayMRXq1P9wW8RvOfaXKN4mnYSAkmDeWz8B9jV1CBkaKqRB8OpnECCcx4xvKQYLxwUCAasdPHEOLng8mrVgH2Dvcxs3bN3Dm3Bk0Ok1EeQyXwODAQZQqZHkR58qqWUxoEqRZJIkFscxagEta/5z/S7LiSKLCip7fWXTwpiqRVUCXBESJ6HD/YAzg3qpArqSjVcqepYelNkGzHdR8UlkrExXiDeJEOiccJfC48NzGaV+OWX+4i/GkizQjNS2GF/Cz8jMqqq7YMVtUpnQEd5CnVMqjot4qlhbOIBC9dx9FWsKwHIWUeT9W6LOgOG6+UvnNGFncK4vXF8X9MnxWxnlJHeYIphEiLg5x2LuFw8OrmIRdWBZPkEKcih5yxjYKNc/Jq+6g1TgFV1o1AWzHFQgDwSiFOPgUCDxPgfN4UcrnpWUhW9CsLXIMh0TAmgJuc1xfbP7YwmXmnxdAzW1UvFAF5bfkFfi3GfJygJ3d8ygwrLx8qwAxzbCVoI2a0Wqlu8rPlyOL1EDdbijlN86AqJhXgePGoxjjfgSr8BANUxSTHL3dfQSWhZPH17DQbqDRaeMgzvHKG6+LDOy5p84gNkj5iuA2bAwnTFb0jJXLyFEtd541oQu6CJrLKDnvE4cVVtUKCqZsKfltLdFZVsfHVYI2BAbJmW+gzDsCYOFGdZQVkJbK7029Z5ZQEyTZAcbhniRpWTGE7VA60kM0qYQjsmga0HnNqOrHxVxnSap/z6wyagSIQ0LVfDieSrIqJ0qVN80Ed14pubg4VYj0KV/5CJijHvr72nLXaLD7ra538Pjf64DO86j9xLjKE6nEk7KPbv86uoMb0j2zHba21bpLYs6H2Y7lqqshsBdlPt1sNtFoNKrWdzQVotKVuFaU1NW7ThTHo1BVpaI3YSPw62JIxGDGKWG93lCzdGqGy/xJzYHDKESSDjCObyLJ+iJTmqShzNNZrbMg4MxaKmHuIbQ6dZjAsmpWZkdIS9kXJv0hJuOxPI82pgsLc2I8de3aFZw4eQILq4vwApeTfgR1H6VNt7ZQmC1FaqJe52c25f2jeCDul9LiNo+6E/x+PHbsiOlxJB+jtLcaTSg3NaHrCRZJWVDzd65zJjU+xxAeCy9P4X/KGtr+hhKYqjT22T0UM5bK5InjOEp/87yOw330BlsYjQ/kMxJIHUY9ST64jpkE8cbXl2KBSPnURr22KP7oFLVyrDnRxYCpRK3KkkVkRcl9v4HiGNCVthWBCRWQaIoOv/fm8bAKnQG9qBaiQXHBrCdZGD28iVoE1Y3oHkYUpcx3GUgomuDDtufQaJ6CbbfEnu/Om4Iz3X9Gp7iWKsdkoK7aQyKOynY7q2aVrghhhbQuQ2MGKvlUkL/ZRVkoH2QBCYqAwpEjXX/QlcUplBe58FkZquqdCklUcuLfaFAH/48BSOh2kxy3rm+hXesg7E0QDcdwjRLL820cX18Vs5avfOsVrJ08iXNPP4bGXAO9wQH6YVeALwq0opSSaJBCMxbHJOKT8jWuGBN0Fo7DYLdDaCCKQCU8eiXiWNFP1G+V7pX8v/Q3qKnMGT9b5tQbUL1PdROufwqDSGG5bhjgJ0jTCHmhKiYu6ihUWAwlxqEAjtxIlICHhcBhC47nRnsa+0gkoNtwvEBdhxXobxq4Z5LMhwV0xcKYMdGoPr50deQaONKKv/cV/sNAub+DwHvfp7yH6lyyoQeD6mYTpHt9hB9vy53rKtZw2CqJjAWb0R0osaKs6MNxC9lDpG0s1Eq6/tVgmw00vBUJ6KzEaz4TU81q4Le9+9joFSJXjBwOBmZ1rXAG7VbIaI2O1lRIrouq3UxKTGVeRGxJnG1Lgkur0TDiaCqTgE7AGveI0XhQBXQaYSnGSJKkAvhisk2gazgORZt9f38fg14fNaHn2hgMevjgh1+UYM5tmtV5s92SfYPmJTar08SSZMb1LIwnhxgM95FkxBwwUVJtf4Vyd6tEyFY+DA6THxNe1Rnld1daIIohM3WUy1k9OwK4Y6Ijibqeq5fUYl8QCVZm5UqHp2rRS8uC4xDqCrDyniBOexLA07wawxKUOBkoABzFvFKlKcJOC0eDxAOo2Tw7AAuwyF0vSInjnhvI6X0U0KstX237Ffn8Hit9lmLywO2KWRxnNiYnuQnSoi8nTQQfrBxlHsNxKbjCgE75P7ZriFRkhkUOD7q7DAAAIABJREFUMkFYwZTqLmG6AsUdhXMV1u9JhZ+RdK2aZlUQux9dQfFRBQQn9oCa/6sqPfUuvKK5GNiaY7BWynriKiQcT4pPsE2XwaYojsX5VIyYKFSap5D+VrClVWLcjbB24izivUNcu3wJ1y9fwmTcxerKAg4OD9FZO4kP/9zH4TXr6Pd2YXsm0iLGXndfgmO9WRdwCxWtHCeAa/nwBMzGHzq4kWpI/ehqw1HhTQENYUrqpm8qxLGyOWJqv/3c3hlg8pS0QnYD9Oam/0LTtUhlY8DX/5YoM/OyvD44biFdiIh7V0RpREyGmjNs088E9LsTuHcS0NU73osW9TBp1h/WDPphScODVtD7O6An6agCpalAzIouzcZSyfGHlZ0O6KKrkJOOxGqxDc9po+4uiNCMdBKZkJaKjsqbQncrS1+6qumqfAqWM4j8juR5bEXLdSRzeiXcJNbRQpPVlTl129UuY9pkn/B9hsqWmu9RxiJKo+byFKjK0Ov1ZDYs3VCpghUVlwGTn6NZb8lzHGlhFti8sYn9/V3hoi8vL0v1zTWcFRkarSY68wrkynY7ddIng1wEaCyjxDDcw0H3tnRG82Is82iOH9j2Z0BmxcvOGL0YakFLOgZMqvn9Sdejk4VUvVVRwN9J0eXnVgVCpRchwFeFhzJz0nopHEWAq9aMqPYAtkmlCZWKxTbBx5LAyTydnb9MwNF5mQq2gRU6NQICP6geL2Eb3DNsZBlBb+S4M24otUACpm1P0V3fNy13oQtO94y3V+hCBDNs4VMqDd6jDWb62AP2I2lvy5+oFi2DusoO1UbPy5StaFaU+mLhjFlmJCDCmcIMqtWuyXdUUBPJwYpdz8cp9MCWPGuuMIkRuASozPJop2RWlZlXfVypuJm3yAK684sQUU8BmDtGuAzgorKmqnLSsSybQSkVHic/ZVCr/MCrjocC9LCtRETrES9ZgfOUK5Rk+EmMg9u3sbtzQ6qSdqeDtceeVsGSQc2gbKSqnlXCVSj+K/WXBc/rICkz2FxArNDlVXkMZ7/Y3VWJKTrLQmFzecwpl8lEhIskgSOSvYpyw4UdhjGaDSZZRzN4ZUhRVS13V4TiY602tKOfowCnPpsCMslr8F6356TdrgL63a32d1rzPrwCf/ArPcwc5eGf496Swg//O/2M90hbe+dvdJ9nPvjzP+z4ipaDqyhkvK6Y5KrgxepKPV7ocVWVSMYJHbo4lyWXXGmJ65viNytqE9kxcTIQnQeKrtCiKIoyCUiuQaVBB8JWo/Y5AWsVO4WdId7G45FU7gxqbJ2H4aTCxVClTCWTnDvfebuzEGAVrNZCJXhUmbnI37AKLypJWl0oSXJa/Qj7hGtNanEZESaUaBVLaGeGEibNOLlRY0ISm+rfeUrKqAK9wT6id+ai+ElmCbsS3EK4d4RIsxGipIco7ss8XYKk7cJ1mAS14LkN6WjYZq3aXat1LglxBa4V2Vf+KF6/EvlSHT+9L0g9VAlT8XjL55OESsrmCjjHPbHyVxeNAVX4qQRedTKF7aTOxl0/6lHVS+X76oSC50Oh91XCUb3OT4Mf+jvhoT8soHMOzNmqvsVRJBdcrV7xl2cW2907ggj2yyZNNSvJI6uAzsRBZWEMhAJuE81kfTL0CWGb2MYkSStQh9rYaTsaJQrVqrNp/TvvuVGwkouSCYLpZ6/axXfxcnWwvvM4HH0Tba5UyTPf+RUNYPT/s/cmYJKV1f3/qb3X6dmZYUf2TXHYZTMSN9xAQWQzrtEYNWoSjVme5Jc8T57s+o8gRqMR2cUFEQERQUXQYNgEZUe22bee3rvW//M5556qt2qq69ZMTc8MQ93n6ae7q+5973vf+57zPfsZHZe+vh6th1zT4DmtJBOTk5Ltxcpgm9WArRTovzABcunRKqLc91JepsY3SSadkFRfn0jJhaiKBtWZ+TmynujWTSkj08p4CQSftMUQqMZLMYfNAbzxPSmzLVJneXPwmJjYIP19xnhdsya1b/26DbJ06e5K1Jr3q80WoutDhVS7ZNU6VNVr6haUZ4AeCFwK6NEdu4De7HVtx886A3TXevH/agBrtPsBLgWoFMKw0TE1A3QvktgNi9Z0KjtP94mCZbQP0X4pZJScVn8rgnVamX9GSqRtiqWtoa2ViuY+9HifMN+8BvJJ1QLhbe5Px4yvgK572A/f47ZvveCKzc1E6FAAwR2nRwOQOx0gNKTTZi3DPRim2KUyVLdzR1jUHEXpDYC34ulYFjSjBu1XLf/wTEsfK1VSkqafutaiN0WqVJlQUKdQCxo6PnmNeE/SbAlFwCL1rdxyIKhE8YmWoWKAzmGAbnnqHu1u2UrmesQKy2tFKdS1IVugUK5WzcQ6oMsTpbRa4zrjcdYTPeLb1fUzAcCOGh/UMWwBAldKSi0FKnB0AT0iAvLINcoT3w/+ibL6csiLNIfyzOZEBfSK1TLWIm6AWlRcJBFpr6mqX1bfZGTCwtZK0BrNBNIyOjku/b39qkly4G+nYAwbh2CumY7J6Unpy/n38YBe09JrTAwZsVadzDaRRdWb4UnzYzV6u1pRsbrhYDFFoXQsz2Zgrp3nqs4BAtiyMp0vaFR6Tw4iqgE/60GutlcPo6GCb2b3K5tf3/LpU0mrFc/fEFQum6kLKGu2TpxLTizPiAsgo8UdaoeW/FWXuaUzZrMEFVqjCogEs2HNTB9aQWwM06gaQSHUuKJ7VTX7RldIhxp6GFE3406Z+Ys4H/NWDLmFl3SqoXdqIegM0B3AJybJ52aP9wgaOPuCvwtFE+hNI69lY5hmFdIUPKHmq7ZCVMRkUDNjWgrF6YgXEHCGsSshPQjTUVlj+BcCBQfChQr+uZy5xdIUW7H0LUCf6HPOhS7QautdRE4f9l5CC44Bea00sfGzGv1WgahKD6aha2U6BXT8xLX1UGHHI1u825nF7lppWWbm7Uu1nKYBujqSiCfA3Ua3MdyA2knTeFA5qswJDWeiXHS7mPth9ieo0Pzl2bQV3jFarqW/ugCjUe0By9CsFC3WZfw+TadIfVdWxtcqNlqfCG2+pb1AorWsBrcGJOKsQu8R8b9Ig4+inyI9vRYbEbXDUq29RExWF9CjoLhyQkuDemeigcFBeeS3v5VHHnlEjjrqKNlrr72q0mwzLrU5oEfaJcFR0ctZv3aD+nAwfWGaoXSi1hSnbCLlV8t5Wbthrey5+556C0C6N9erPiM0dYCdnPF58+YpIRIwwQYE9NkmbhLUzkdai96Cwxpr01u4AIEoVgDG92jV94wJi+A3l5gjmxfmspGx4aBnu+1A1oyuQUWxKHzbjIC5S5hGQPilqKRHwQrwnD1Nmh9FFGAw1ExPkC6mEwok0+h/TOD9NIaBieWLkqWdImdS88VdVjz3DDEG42MT0tffpzRP5zOECmY6NTmt6TkAvGYOJUUmJ4uyfsMaLUGJNj8yulH6+3uj0rterjPcCd6dPVrNJgFaNW2mGXBFz9uJyb0L6FsoQDSe3hmgo/UCnP6eEQIBcatSSFlfK2jEYd0Cba9YzAOlWH0+FjRbVxpfY1Wo1Y4w6s0/+jT9itIXuL7GJ8yCprne2o87rSCKIIt2SjQ5v0cjSxsaN64zArzoIWHuwcY1aO7CagboWpypDpT8eZxPFKKStPQIr/Fatzz69q22L3VW4l/QxdElnyjjRZX3CHxrgawsAMoIP/Bfd0haXfuqZktLU6YW0SoBttUZR8/hQpK+s9CqF7ku3dwOvyOUgNgBtHITmIhHiKrOaVXZWvnVKs8NBYRGfXEzYHclx03y9r/hCyb3yCXQ1dBLVv+c3OY0xWHy8uyzz8p3v/td1dA/+MEPygEHHhijoWvxVi11avsQn7SZYvRIVOQ73/qOAvrhhx4m++23v0rMVk85LZuGh+XGm74vud4e+f3f/30ZmjOkBGq5m8YUrrvuOtl7771l3333lV//+tf6+4ADDlCQC03gCuh6S/Ppu+bpYGWmHgdN0jeQZNF6o9KhdYFcRuAeJY3vDQtCeCB44JMqqQ/bqRAfeqTNRxIx5i314VN3Rpu4YJmgfBr3JjWjRlB2z3pgN8ZkTCNfMG3ZtezIAmgS7AzNdWBy5rNDyy9opT2EKdJkclTP0yp9ImvWbpKf/ewn8sILL8icoX457LBD5BWvOFKjZ7U2utZHV05Q9XWZfwuty03oYZCZ++CdYgOmuZlGv3m6Wrso5abBds9vPK+roXcG6KEPPVxb/OZqBo/M7G4m9uAlO9eEYPsTlw6gHrCcKHtEa7JrKqnxLA1g0yqVgAl725g7WrzuZ+gMP7CUVGjlWgd2DazDd649I4qSUb/0zIDu+TA6xSYmd9WQWxzQntGPzcfSuez/uriRiEzcl076l7GCqL2smtXNTOhYr/wuyoSxOCG3LkaFsKK0T+UrajZ3oTwQWPw++nwh77HnNVdj9Iqiudc0enqrI0CZJdPerbkEvCqfFeNxLX3znKUa72y2iDyPn9HoY9ent6yproZe09ABlXKpLHfeeac88MAD8qtf/Ur2339/+au/+ivJKpA0ilC1hfceuU4OvEgD9OiaREW++pWvqoBw6smnyCmnnlo1v9BN6N4H7peLL7lEdt9zD3nb294mJ55wogbQuMXgySeflP/8z/+Ud73rXQrkF198sZx44ony9re/Xc3BRDnm1MzGDEI/bTBHzFe+f6tAYhuQ6/Dn6UbUym81s04dc1KRJSkrVq7Sj3dfunv0tVVrMwnC/efGoDSApEKOtlVniz7U5yN4jmI7nFXSYEFr/mLXOaMz4mJuI5s2qRCElUM18ywcC407Lz20etuMIQWzT4isX7dOFiykOpsokBMfgQCXyWKSRHNKy8UXX6JgjvBE0Yz169fKX/zFp2XR4gXKOBtBvZbu5AFzjB5pAoF53fZCTROPWEP9BJXh1BhHu+VEdaW6GnozTrgFn3UG6P6unv7d0/Lb3/5WNm7cqFa0l73sZXLIIYdYAaNo/7P3Yf41TR3B39xs1hLV4jSqLIc40jyBXpMyMNCvdIx2nkItpLBSsSzErBH8pWmS8IRCvmrFwqyPQIE7oK+3T2mdKm8D/QNKhyqMqBssPGZygdR856EP3QSW5ho9o5p1on7/e591b1ZimEX1x6irnrV2i9YlcqprAKnRSa2jGuVdPebG/d4AnPFCr89udFITrGsuRavUV3c08EjKbWv99ci1EfaeV+GoTMU9F2pMWNHiMFHbbdbZctpd2I/S2vzx9P2HGFM7T/lhlS/Y2Obes6Blp/9ahDsuDu8s6QJMUJhrC6hia0+d9eYsLYPiygmZnszLfffdLz/84Q+V+NauXav+84997GO6gJRMnenA58uyWrc3N3+bj8m2eFnu+7/75YYbbpBXvOIVcs7Z51SH2rB+vVx77Tflnl/dK0ND8/T7c889V0ELIkCbxFrw0EMPyYc+9CFNzfjTP/1Teetb36rgz0HhBgX0iCDsDdf7iPUzt0dXTOtX01xGIzm0/CEBJ65J6BBqJrTAE4AesyI/P7r1xzrc6173Oqu61pPTAjeqZWg3sigdQweJIrvpB44UH8kK5fK0lP1cutQl+yJxwdZLiTuq3W6LlZA7brtNXR/HHH9ctRoWaSLqgsgR/dnsMCbyu6eflscff1xOOulEGRgakonRUekbHJQKz51OyvjkuDz3wnNy9dXXyBlvfLMcf+yJ8tzzy+Xii78oy5Ytk7PPfmc1psCIy4Uhs8ggktjhEbD1fvaQ+em11TgBE8LMV9igrczwRM2esgvoO9aHDj3df//9cvfdd8vKlSujssMlWbJkiRxxxBFy3HHHWZ505CoCVK2uggEFBanssDLA2n3EtfSEyDPPPCVPPPlb2WvvPeSwww5XSxdMO5XqEQJ4n1v+tDz59BMq8B9y0CER1zEBnJgchFQsj0cffbSsXr1a1qxZo3Py+hqbZzk0p6bQdx6CY7XuU3VzVrUH/cQDAFUrj76C/+j/ka9cP9ZAPxPyzaQXDWhRqdaJMgR0NcNHAanV/KAgkyTqlWGFrgzQPf1WhfMoTdzabvNTU8uM7ZigoHONYmpC4Vw7YFZ6pFTq16A/3Iq61s/9TiPr99xzd9ln372rgbjGO1xpcksBY/P+I4UsiGj3SPZG4d6WpuaaRCIxj4TVo3jJAzpVw2677cfK9AGqRx99VO655x5573vfK/u97GUxGrp5sK24iwGhFjAJtHqKr/zd3/2d1il+97vfrf2FAe1Vq1bJF77wBZk7b6FMTFguKN/vueeeKkUjPX/uc5/T697xjneoBP6Xf/mXcuGFF8pJJ50kY2NjyiiqImY1ArvBoRxVTisX8zJVmLIgk3RC+nt6JZEhbYbygVaIRgmwaJI7AI7ZaP78+Zp7TkDZt7/9bSW4s89+h/qvzYIPkEdSOIDuUqQDOgKoUrKtSzUDLDIhKtgHEr6lvYF7RtEINqxDX0+PXHDRRTJv/nxlZLmeXtVGMpp/iyBADEH422Sba6+6Wh55/DG56Pzz5ICDD5bpiQnJ9fVJkbzPckF6e3Pywx/fKr/4xS/kU5/6M01vyWV65eprvikvvLBCPvnJP62aB0NpWd+3ElNkMq0DdWeK4V5wLaVmsu8CugtCzUSVdj/bsYA+Pj4u119/vfKNU045RV796lfLc889J7feeqv+/vCHPywLFy6UwQFPFYvMwgpfuJB8/0TpjOrjrYHqT356m/z0p7fLYYcfImeffbaab6empqW3d46MT4zK1y/7qjz40ANy2imnyvnnX6A0OToxJv29fbJpdES+/70b5Mmnn5Iz3/o2efb552T58y/I289+h8ydM6RlkA0gmtS5iGJygCB34VkfdAvVMhcXAr/v5+ZaOim6qt1Wg20t4FZ5JBHa9G2PXrWnqhn9R6AatYsmGt57kltUO10ni1Iq0kfDK0PSuImYHVDcXI/U/1BOokF08Aci1SyWiKcu0thF19tM5iGY2z+WPktcgv/vFk0qVSYqpA8C5ivVZfezO3+iRXZw1x1z7NFyyiknVTeyj18Toti7nvLqtFDLgDIBICh2FbkFahYcJBWrFdIFdMwo2sgDs5aZvfBLX3PtNfLEE0/IH/3RH8nCBQtlbHxMTVT6ajWIxbafm7NqNZeivdDAh9i43//+9+W2226Tj370o7L77rsrcf/szp/J5ZdfLh/+0EfUTHfNNdeoVQBNneOOO+5QRvHGN75RBY3nn39evvrVryqYH3744XoNUjaSOfeg7CPawvLnV8iG4Y3adObwI4+Q0U0jWl2Jjfmtb31LVixfLmeedZZq9oAj12r+fRS0wyb6v//7P/nNb36jY6OlImBgtXj66af1XMzSgD4bd85gvxSL5KjjFy/LnDlzrO9w5PvOZnurAIzpHMKZMzSkpsR16zfK4sW7VU2S1QC/SLiYmp6q1qDetHFY5i2YrxoQJkwiiWt5viUp0i4xTb1oTIg1E9aa1atlcnpKFi2gRWO/jI6MyE233KwMjqwGpHZcG/fdd5+84Q1vkLlDlGgV+Y/PfU6LWnzg/X84M6BXferhS59JwwnPqc2v6p3ZSpN7u7A383kzmVg7H3nLRnAtaUt/b9ldtvXZTzz5mFx11VUa13L++edXBePHHn9MvvKVr8gxxxwj7zr3XeZqinzq7GsC5ijOVKsN0eiusZkC2l/60pdk06Zh+Yu/+AsthqKpramscO///u//lrVr18iSxbvJn3/m0zJ/nu1f3HGr166RKy+/QtLZjFx0wYXy8G9/I4/+9hE5/8ILZN7ceWaK7+mrZfNgscvn9XzAju9RSAbnzNHxpgt55V1o3RvWrZdFuy1WvzXP5Wl78Mex8XGlHcZA6KZwDJZOXFm4Nk844XjZe6+9lYaR31FmNEo/lVY+guVt3sKFMjk+qjXUWSeE8I0bNijP8mNkdETmDA7IuvXrZMH8+Zo6xjl9AwPaKY5+FQP9/TI5NSX33XuvHH7EETJ/3pACezqJu7CivN9bRHsNATRu1lirzGVz8pvfPiR77LGHzB2aK9zTa8dj0qeMLeVgf/jDm+Xmm2+W8847T2MY4Pfw6M985tOKIxxU5SO7gGwd8KMWjxPuynoLh2cFNt23CXPfuAvDEcjjE0xM8/G2D53vcJM7UYi8VDYlRHb1NVerto5kDYg5gBC56hGtnu+pUlGMD5PFffDBB5XoAWMAmo3zP//zPwqQf/7nf6712C+55BJ55StfqRo49/z6178uy5cvl09+8pMKkphz/vVf/1UBdb/99tPNiuDxzne+U7UCPkdwwPznYH/CCSfIBRdcoG4EAOvnP/+5rFixQv17CABI/GxUFVbKZUHbwCTHOMQS4APkWV/+8pfL7/3e78mNN96opv/Xv/71eu+bbr5R5/zkk0/os2Bm5Ds0kp/85Cdy0003yemnny6nnnqq7LG73QcmgcBAvAJzHhgYVAHl6GVHRwxs3DoiRUU5EKgQbiD6N7z+DQIzBIAROHhO5gPTPPCAA42RBT5EzsUMiqZ08sknq1WE9eHZDj30ULVwILSwHrxbCJbjmWefUXcHgsuZZ55ZA/QGU3hc0ZF2wMOtOVvrQ2/nHq3P2T6E3vk8d84R6PgFrSKIH3/c8aoAsFcBg6997Wu6P4mBUTcc/bVTaWXsVAPjiNtDABzuQCxIF110kdKKp6L96Ec/kltv+aHSG3sb3oFpne+prfG/v/ylWtVw0Z108slyxeWXy+9+9zsN+F2ydGl1QacmJxVIoQetithwIAQD6hzPPfusgjUxKeNjY0JAL88EQKly4PEyIroW7GsL4BW5/Y7b1XKB4AzfIPhXK2iq+9CyXjT1LhJuiXfxLnIoENZF0UpQaxZBD5H6SeVbXOsZQNplkep3UfArbkt4EXwIXsE9EEC0SU3KSq1acxdvnWqFbPj/qaeeUmULHvimN71J15bnh/evWLlC44kefexRHR9rJm5Txofn42oF4OGxPCvP4J3vPJbCawbMtLvrXXabn4X1tP6cWmfMlySgExRHX1zdBOmMXHnVlQpWADovyDeHAnu6ZpoG4Dk/DtBVMpuclC9+8Yu68f7sz/5MAcYB/P3vf79uEr7n87/5m79R4vqP//gP9cFBxFwPKCMEsJHZmDAKABoCJYCPTckYHpCDCRCBAKvAggUL1BcPULOpECwAakAaydk1dNLj8LMB3Pfee6+86lWv0ueH+A477DAN0IN5fOADH9DUvku/dIlu/MMOO1THYC5I4/vss4+6FXheCAJQf+1rXyu7Ld5N7rr7Lvne976n1zGv5ctXyNKlSxU4Dz7oYN2xzvDc3/j3f//3Os9P/Mkn5OHfPKzPwTwRSpjfa17zGp0rRANjgKA8fejaa69VAEdwYg1uueUWXUuEDxjYm9/8Zjn2mGOr90VQ+s53vqPPg6BEgGS9xFsjqjhm3A4EdQG9nVXamc8py+o1q5UuiEPZOLxRtd/1G9bL5z//eQUQhHgNOtUCJykVSlEe2gF06P2ZZ55R4QABG34Aox4dG1XtfGJsXPcpNHHggQeq2449RUDv1776VXn44Yfl05/+tAL45d/4hn73lre8RQEMWmXePVHxE+ZDdUzoAxryQNKx0VEhpZfgUngONHHEkUdq/Y58sVAVTtxfDlDCQxGmoU2zKKRl08gm5SvwNZQlnkO17nnzFMSxAjA/LGf8zTNg1cOih/DgmjyWNg9u9Z1B/RD4pBcE43z4AetOUDJKAXwMS0p9aUwbwav8WaczE2qwILAWuGBxfWKtRBB79rlnlc8cdOBBet4jjz6iPA2+ikBFAOLzLzwv//iP/6g4gmKAUuYxSerPj4SOOEAPBf3mVNDYx6EL6FFhEVI80nLFlVcoCGFyB0TqKitFLxpG7q0B45pDuCSGpIykzbhomLfffrv88R//sW5uDjTaq6++WgB4AJ3z0a5hCAAjmxKggRDOOussBSOkQJjG+973Pt2sjz32mP5mE//v//6vmtjx6xFIh8+dKHk21kc+8pHq/CkLiQnJK1oB+Gx+NFlAFnD2ylJsUBgAcwS8r7jiCll29FFy1llnKqO64fs3qNmJeyKFY/770n99SQULGA21mZkvQgdaAt8/9PDDeg2bHukWIofwEQhUYJKK/PVf/7XO+zOf/ozc+fM75Qc/+IFaKTBxwrD4jrG15zv5/fQ5pjJdMiXXfes6XWvuC3GieUOMxx57rDISCBXBAsKBwTEemg9CCIzSK4HVUl66gL4zw+v2ntvk1HgV0BzMEUjZZ1iioM0jDjcatx4D1kGPvQmIxHVzhPnDD3C3YaWDFjB7I9hedtll8qoTTlSBAfcdVjLAG7M0rjXo/cgjj9SsGPYxoAMNsN8R3jds2KBCANarpbvvLg8/9JDufxQL6A/NEoDae5995NlnntHrsV4iDENvWLleefSyqkuS58NqxvXQKPdCswUkuQf3ZU2wZiAwIGAP9PUrf8PCAI0BuCgPWPDgGzw7PBDlai7Aj8A/MaFCOjzRaVmBOrI0wv88bcz93b/85S+V17I2pAuzVvDEOXOHlKcxNy/MwzjuWsVVQvYCsU3wGZ4NzRueCV9FeMF98NDDD6k7lXO4J/z3m9/8pnzqU5/S9cLi6O+f31znilSrPRsH6O7yqI3RBfQ6QL/8iss1KhTQQwv2dC6IEHDnJfAyOPQlxZjcHdABX4gSAmIjQjCf+MQndBOxKQETgr8cXLgXzIDNxhyQeAF8CAwC5kWjJfMZBIBpR5lGpaJAD0Hww6ZDSsasf+mll+qG+8M//EOt74yGGx6er/3jH/9YfV0A5kEHHaTPzRyxGrBpMe2xyQH0N7/lDHn1aa9WJoWW8LOf/UxNjMcde5xuYExRACSMiHVD22YNXPuHqLgOszfzwjyHZMw6u/aKZYA5IO0itMAskL5xN+y7z75GyNXe4PWFPGCsCFLcFwDH9YHmgEDB+3Wi8swC8v65L0ITdQG8VnIX0Lc3VL6aEV52AAAgAElEQVQ47kebT7RtTw1j1rjtoD3oDiBjT3s6algtToM6M41pY/XP7WZgBH6E/I9//ONy2KGHybe+/S0Vut994UVy8CGHyN133aX0CN/CLI9pGzrGmgYNMw4xOdA1SgGCOvscjRkrFVY/aAVBHTBEYQFkid9557nnykO//rUKEHwGeAJopNCefOopKpQob0ylZe26tcp/EDCgUXgMwjfKAYoMlgaegTlipXzy8SdUOIA/ee0NgBdhg8+wmGERgB6pCwKY8xwIAwgMKCAoAwgtryTeZ9LawWJR4EDT51yugRfCP7EywHMQPjK5rD47dUAWLVykRYG8gBeZCS8sf0H5Mu5JLCQ8FzyOOSJsUHwMJc0FAO65fMVywTKIEHLOOedUXQ5hDJYLc7Em9WrOcXN6oFhP1+Tu7VPL1vNWe5pHvpkrr7xSJWEIA/BTf1RQstGXtSptxQC6LzaAja8NQIIAMHsBzBxIqAALm53NBiFAABATGxaiwGcMwZ5xxhmqAUOgzJPAG7RNNisgi4QNSHIPUmnwn3ENQgQmOrRjng2A5j7c14HcOxMBwAAxzAApnGdgHv/0T/+kGxgwpMgNUfpnn/N2ef3rXq/PccdP7lApHssCZmw2Lf4nCPwzn/mMzpc1QCjgmZkjAg1jA/C4AFxzcV8jz8m6QDy4D/ifgBMYHPNG6Dj44IPVzAnBcB4mL5Xkpyb1PBjbn/zJn8hee+6lzJZ1IvOAezmR8Rug/6//+i9d95NPOrkqWHRN7i8OcN0xsyxXTejsN9xVaI9ooYAQe9E1MnfbuUkX8IjT0uA/HATFOq0DJmiJCKTvPPsc5Q+4oBB80WZJSwOcoS+Ea77HrH79d7+rex/wO+TQQ1VTBaxQCOAfCCEoENAnZn5oGYEDPsA8ADLOgacggKvCE+VbuxsBvznKxze+8Q0VJOBx0On+L9tffvHLXyiIk62DUPK5z39OHnrw1yrIw1eI3/nyl7+sAgfWMegawQStnkwfhCNigRC6eU7WGN6BoMM18IKFixZFQbg96hIgJuDHt92mAIu7AkEGoZ71YswnnnpSBQ6UDMbw9EJVjqSifO5f/uVfdB2xNsAX77rrLuXB8C4spTwjQhsBc6wTFkH2AJZM1on37SWAw4Y9Hpneyb7tauhhP/QI0KnuY1GHoqBJ4BjmcF4WAIHfhApugBBmXX/pbGKiKVsdDpaAIv5bNh9mXsCJ3y7dQuxsFAAP0MUvjm9ZIy1zOd1YCBuYggEcpEhcAxA50iOgDnEyZ/zVaPX8z/lsXMAasOIg0E4BLyolq76nyOdNwAcmd4gZCwJBY34uJnekYQBdfeiXXioXvdvAG2aGAIHki2Xh5Ue+XAPUGAuCxOQOEUGMSMnMd79991MiYG0QLlgDTIE8/5xBC8LBF0mUL/P75Cds3hz33nev+rZgPDwj/ivOgcA1ICaRVIGC9baUtE8po2IN0RRgKhCkB/JgFUDg+OlPf6ruAoJdIEL3fXY19E7Yzq58rTXQQJtk72DaRfskONTzz9lb7En2GvTs/EN7OTS2QGxYKgRvLAC4oaAdBHM0Wky/agF41UlK2+xlYmz4HiEcmmMOAA+aL/fHmgd9YemiYMrKFSvUjcecqHUBH3CzNiZ2hBPmjICOdQszMpouAExKL9pyLw2WGuJe0K4BZubxjre/Q3kDB/SKew1egPYK6BfzBZ0Pa8WzojRAp3/wB3+gwWcI2QQDYw3geaBf4oPe8573qEbO8cVLLlGejaCy7GgLrmVuzB2egCACPwOU4d/wTPgu8UoE9bE+3JvPPKOJMXhvmOZZd3gqAgoWDIQDdWW+5a11bws8QOBgH2gQ3RlvUh6CQggvgr/x7kNrTadxOF1AbwB0a1afqKaVhICOZAsw8GKRbDHFA7JIyB65GWdyV4LssQAYNFU2MRIhgO6me4gNwQEJFbM8RP63f/u31ah6ruX++GSQvtG4OQBViJiNjo8HTRZwO+2005TgAXTAlWAOiIx7o71j8kJIYINBNIAgDAHGAAEgeOB/J00G8xqmKSRPCAEJF1M3lgC077Pe/jY54fgTFLzZzGx2jbZddrQKSQAqQP/Zz35WmQJAipCA9Kr3jyRb1iIswMGm5zPWAgkZbYBngWHxrLyXJ5+ySnoICDA3NHAOCIsDRnjV1VfpvFhP3gNMjTFgSqw7P7wj6wltRXQQ4IY3DWvUe9fkviuD8bZ4trIKpVi1EBwxyyJAV9PCevvqUiyhk9CdFAfoKmz39qlJH6BAY+XAeojGecD+B1QDxG6+6SbVIFEUoHesUtCrKhXptFz29a8raAOoHhUO/8CM/pd/9Vc6LlHsaJdYBOAvPA8CPHNGOAeQGXf/A+y+RIlDLx7I6tlA//Zv/6bAzFosmL9Ax8ZNgFCA8ACfUT/76jWaruv0hyWP6/7805/WRlkI37j6MIufd/758v/+7u90vmjUfAcfg39hWQB0T8Z6WSqpgEV7ZsbASgdfwtJwzLHHyjVXX63rhPb8/g9+QPmSV8+D/jksvSwl991/n/JR1gyzPOZ7eDRKFYDNsWHjhmq6IBZAlC8sgGjjDuic51Zd8IR34tabVrswziRvVePqK83t0mlr4WJRctRz/7TGG0UNEmnNm+SFIgXz4nmZaGlIwm7CvfVHt6r0DXCgDbrPqL7sYfNXo/Xbk0n1B2EKg0jQUN1/5gF2+IRgDARRYH7mxQB6vDBM9UiZmMfYTGi0gCrmI3xggBXEjgQOwDEmYx1//PE6Z8bEnI+0CnEyBwiHTcozIp0yH0AUvxrnQjCch2TKDwID1yCMYE1AWkcqRnrmgED5YfOTMse8WU/MdFS5g+gwFSL5Y97iGdesXaXMB5DX6P05Q8oANYUlQ8/zimrXBPcwLuZ2pGaEFOYKcfEMrMniRYt1HhCRB5PwPZYBtACEAogbpoSJEcGA8wj+8bxTzPNI3wTstSM9xxNca9CIC3rZkjKwWwdP3bS1ThgqRVIIpGWP4zbyDBSP7PbmLPAAj2wH1AEOgtvi9hjvH3qAJ2FBQvOFLtE24VGAhudnv/D882rNQosE3BC8AU4O7o+ygtCOIEAaGoCMXxzeQUoWQIkgT2Mq+AwAjvCLMA7PgJ9AfwjDADpgSW46fMMrTfJs3AvtF77AuAA+ueIICvAfaJHx4BXr167T/z3V7x/+4R9UCAH0WUMC43gmzOvwGqyMWCbxTSN0cB3PiOYNv4Y/eaS7lXfOyvdvuEHnjavgNaefrhHz8C/4ED50+BBKkuXQ1+qOsG73/Ooe5bHc+9RTTpUHf/2gzof1h8+CG54qS1Akz8Tzw1/gIVb6deYjjv7jaLo+B52z6+tggG92bB86n/U89HYAnb7e7nclp5ANTrAVhATQ4QOhVjNmHcxp7q+1QIj4hXKzO3NBW8RfpO1Zo6hMgMk1ZqQ7pG/PjbbCARUVBviOa9HwIQi0cACT6HBM4YAVGxWtGwDnvmj9ED7mLwgByRSA09zvo49WINX82Cj/FAGC7zFrAZwQFNIwBEUQDqAMeKJ1o5GwcZkPGxMrAp/j/0IQ4LkASAQP/FsQG+DNHDEJUmhicE6/ahQQPxH6bq3Q9BEa2GzapJYFF3JYP54TxuTCC9fBhND2MW2xXl4sAoZF/AJmQ4gepoLZjufAhcK6MDeYDmZ8iBcLA+MxPu+iE4YfR5BxBN0F9LgVnN3v4wS2Z559WoMu2WP4eDG1Qk/sT42/yWQ02IrjV//3K/0OWoKntBPl7jE88CIEb/YnwgMWLqUX4nui+taYmQFt+ASaMYIp2qubxa+84grd81qxsrdX09DwaWN1BOywzEGraJcIEJi6CdLlXtACCgP3xhW325IlGnCW1OYuJjA47fI/Wi0CM3THHNHgoXnmz/XQH2m2qURSNX54LrSONQ7l4X2k8xYKKmRwHpZJ4ooQ0IknAvAJBlQeWrKAZcCbg0qSqhBghSyVNBAQvzZ8i3x81gl+C2/7xhWXqwUSEz4+e83HHxisWlUef+JxzZBBaUIx8oA/BIrTTj3Nnr1UrKa6PfDgA6qELXvlMlUs4rIY4ug/bnd3AT0q1hpq6AC6FjCI6i37IrIJefEAN2Zc1WKjALlaLmlrQGeDaF505CuDoABcJwIHH/8+TCNzU7AXkvDIdBcQGsfmfEAU7Z1xMTthxubvMJqWOYT9kzmfwwMD2WQQMMTEd4Aa2m2jJs85/f2DliIWpYuhHcAgPO+ScfFzI6BgNWCduTfui+HhDdLbl9PzXbtG2uXgXbi56oknn7CUlv0tNYUqXMyNsQBprq9WyCrkqwU89N7PPqOCgxeugTFC4BwIO6qNHHqY/o+EjVkT4YKceY44DSqO4Dr9vgvona5gZ9fHAfp137pWBV0AHcEUesGtxV5nn+MOww3GHkT7hc4B2yW7LVG3DnTV6vBubq45UpzFY1LQSKnkBpAR3Q1I33H77ao0oFGi6WogHi69yUkVjOEh+KdJ3yK/nEBZ+BNZMggm0AYaPPflb3gIJnfuBdijgSIEA/TwsaOWvbJaqAVtFZqFvwC8KEAEjDE+igj+cKLESa0jfubf/+PfZXjDRq0RQa756lWr1LxOVDsAC83DTwB0hKWzzzlHfnTrrToH+AkWEeaFogLvQkkh/Q4QZ/6eX/+Lu+9Wq5wH8yGUIDTAG6+/4Xsq5CNkELjn2Qq4UXiXBPihkSOYUDjo/gfu1zgnlCEEf9ZHrS89PWopgKcozxyco/E/xArM7tHYPKxeQ6+Vjo1XPLfFPHe4ho4PnP61Hk0aaqqesgZ4h2YlgJ7v2KibNzeoXxYHYxgDPw7cEJoDqEtxHrzSuLA+hn/uvmW/zmu/I3xoq9GGg++5n5vfuJ65MH8vduAChha/iCJXw/t6PjaEwngQs62VZQj4NYzrUid/+xh85oEntcjeoMlAVOVNo/qjUrvuc2JuYXWt8PE8p9fBt3q/wPRkJSLnVCXp8BquQ4iAAWPud2k7LO27LTb61o7RBfStXbltc10coN//wL0qnMLYPaXVaYs9j+UMrZ39BdByDmCAla8dgVF5RiJZBRqKmgByaKzaQY185kym6kcnmI3vcUkBWNYtzILEMDsD6GiqADoaNm48BBCseFj8cAkCTtA3vwFxtFPuBw9Ew0ZD5sBCcO5571IAgydAY9AN98CKRhAcggzCPfOB32DGBwgBZKxn5WJJfdsE49GwCkEAECTQl/mztpyHVQMNnfEAZwRveCmWTjR7rAE8w1GvfKXOTddFG04k5Ac33qiWSSwNKAC4LXg+flasWqm/+Q7FgLUI3w2uR+JumDNrgHLC/ygU/l7R3AkChs/gUmQtyGJCKZh9haAL6FHBffOha9s+7RhiUY2uQfK/pxh4egnMFWBhY2MyM8CpL57fio146VjOcSD13wAR3wO67s8NzTVhlSH3rc8UUBOCdAiwDtqNGrtH33qwjvYNj7TucH4OxB5EZ89aD+jhs9WVc4warbilwFLkcvqsY+Mj1SAdF6IYh8wCBBSdb2AZ8Upwjf6uUADQeUS56R7v4FYVT1XjfM9i8Pfm53g+qjbAaXF0CrhxBN/p+PGwtn0k9/h57JxnxAE6PvRGgd+fpDGNkv3sqZqeNdHO+0drVEthMqmCgSsCHpir9depYpm0lspu/kZzJ3VLMzkyGe1jAN0Bgj4W2jT0hIbM8eQTZg0jrgTXG7SOFQFNGHAk1Q2NGB5BwCz9FRA4sG4BlozPvOCTuO0AWz7H3cYzANC48BAWiAui1wTA6FkAxCmxRioA5HIqiBBIx5y5zj9z/z7rARBjNUCzJ40OMOfgmTl+/eCDatXAagE9E8wL3WNhJKiPIGLchq4QhTnl5KED0sQiodUzbwLjiCdg7VgnYnjQ7onBwm3BnLBMuJWv1c6Oe/9xVLF554jGT3axWu7hgjQLitM8dECpXKqWf1Xgi6o4hZWdWPwwL92CISyCfaYj1Lr979C0HWrBYYqbE6V/78AaasMOrHzH3xCia+j8j7SJtOuFYTgvLCZDwAu+LO4Rgjyb3S0QjOGavEfrO+BbBL8JIBzuLtDUHJhJoLn7s/tzVCvtaYsE2pDWNiKCVZguxtgedBM2ZXHQ9rUPCZHPPEK98XMHdN4x6+TxE5zPPD14yQWCLqDHsZVd9/t2AD0U+J2PcJ2CW39/VRj14CkXJEN6nWkFoQvPuPDgOD5zqxPXubndg8D4LPzby6j6PQB56AtaVCWiv786BmCobjvSWMfGVMHgvNDS6EAZztlT89SVF7kuEXSUj0T/O//0VN1qfY8oRgjBAXpk7Sj/yjP4gXCizxHVeicgj3upRh2VjtVzI6ugxtAkkxq4x++wsQvPyPdo2f2DA2pZCKPREUY0diqdrtZs1xRj7f1uB6VdWRcEFc4F3BFK1Hevllsrz+td9mZ6v11Ar1uZ0GQbL4k0A3TTMC2S3F+g7gvtxLN5iomDQy2vsDWgA2psPIDWiQLA9EYCtgdrpnh/PDfRu4/dr3VgdK26UdtWIGsCpK1YLhuTwzV+Z2KNARuNbgMbs6bhTU5SrCanndYy9FvHL71xk5rcbH1hImadsMI2aN8lodoW6+PFZJiHW0fCeWv3J4JfsJCgkUSCBL9D0HYisQ7LUSeoiKmEzVt8bNfGVULP5lQQ0HcWlWtstXadatBxBN3p+K3m3vj+4s996Z3RDqCH8TVhgBSr5QIowmEIdlU6DzoDNltdp3PArxF0COS0VsIGfo1uNOUZdDKLXGyAIufDQ7ySmt8Tv7MXiRneuFEFf2hMlYbIjReOw3UajEYHymSyDuz8uZ0PefaM80G+V9deAJBYD7RJShTYxjkIKjyTB/UBzsydcTSSPQoG5HN3KyofiTRz5qsCexSzhIAC+Ia16/35ST1DeEGYh0d46eiQX/AO3W0YCimeiRBadHlfjcpH0/cb8/7jKG4X09B1WwXP3Mp8aJpgNW0tyt0jrJ9euw4IvEA2W1gdznOi/YV5aoZrdnGM0Te2g3JNO7Ur2XQead7og3bQciHAg+pCszqbXINAenqidnpW/N9N9uG5obTNPUMLQjgPJcppc0G4K4BrNcgmnVaJtK9vQAlOzYeJRLU+vDVIwZxeezUA+7x5QzI2RslZS6WxY3MN3b8BwDlY50aGGJbaDDe9pwnxbP5OQ0YY+s+1MFAuV7UOuMme96taQhfQ4/jJLv99O4DeKCS6xl6lDe27XYuE5nvorp08ZDdhhxZDXE3enhSQ6h8YqNPIMYt7DrbPX4V1WoIWi1bchvztqAFK6IfX4OAoOtwD6rhGheZgjPB/p68wzsVdV41usPB/ziGoj/lzMA+P1VFgjwCb7/Cvz19g+exeAY75u6ne59ZsQ7q1gvOVt0eCDYIQh82bQOWyTExMSV8fn1sb33y+KNlsWj/P9ZCehxmf+KeKUMe/r3dAW+CG11k5YHgc2NS6HbDWMUnQ15z3s+W/Zxb4G7Fw+7jWOgyKi+MnIdhbRSfvlV3TQls/KJvfAauZxmqgwbjN+2Dzwuy6me7DHFvnKjZG2FehsGySbqvUOQgE8G1Mv8JU1VjLPW41Z/4+fuMyR7Rx3+BWkMcCAzmcMGF0Xg42bJbAec4g3RyvxB1YIxoDG9210eq5wncaBgs2jr31axN3Zet3v6M1+Lj7xz3d7FsY4mbQ2fedPn/c3cP1Ce81k5XMx/PrZnt+cfPv9PstiUHq9F6tr28NvHHAvOO+n+mptg+AN959FgG9PoKaG88OoDcC+ZYGJcQDerhoLuG6JppKbh7VHp4fBtB5zXi0Uv52jb4zQmkNSHVzDyoahZqDBwuGTMytGC6xNwpTPm5jBoB/7u6Bma4Lrw/Piaut3dlaNbu6C+jbfk233YizDZhbC+jb7gl37Eg7HtB3DPDt2FWfvbu/pAHdNE60+3qmDhNxcAPYPJoVM7OWKw2axVQqraPsAW4Ay3PfN3+V7QNyp9sgNF+GgI5ZUdMCU6mqH99dDAC2F4kJ7+8V9Fxrb8wI8NiDeJOpVeNzFwVr5cIA94srzdnpmsRZZ+IAZbY14Lj7xz3/bM8v7v6dft/p88fdf2sBPU6Dj7vvzvJ9F9B3ljexbeaxywN6rdZ7oyQIcBBQwkLWQNXB3EEFs7H77j19pRZMghm7uanfX49rn4wDuDOup8ZZQF37aXedvvJmgM78PPgwNKWHfn+/rwOvgzmfY20Ia+LzmbtJGG9LAZ2xPc8/NPl3+uwzX9/V0GdvbTsfeWcC9Ma9zP+zL3B2voatRugC+uyu7/YefZcH9CiAXNu0cmxuAq5n6KHmyfmhCTgMmPPzkkmv1dv81fn9mgGkacGUS+xES2/fZNUM0L3sbQjazZiUp9ZpRG1U+MavYVy+9+8aAwtbbWoXBjzv3gWCULiYXaLoAvrsrm9no+9sgO405L/jSot29vSzf3UX0Gd/jbfnHXZ5QK8FrLWOwGfRXSsPgQ+goqY6wE7d9bCEq13TWkOndjq56B7dTrEIij1QwWpoiKIpnYA5M+gM0H2zMSd8+p5HD6B6wBu/tTgMeaFBu0nAGKsDlar8ukbBpR0NnTlwnd/P7zGTf37bEkgX0Lftem7b0XZGQA9dQts/5mPbrm8X0Lfteu7o0V5SgB4CNkDM/+RmO5g3exkUP6ApAtWW6KCELzxMNWsXsGjYQGlHahPjs6ZM4tFHUyYRQGksH9jutmgdYd84ykw+dCpPMS8qQVHtqTHnvrHwDXEFrAvd6fihEQylJLFGsDaeo+4Bda2extPtWBuEH4pUIDghXHg72XZXY+vO6wL61q3b9rlqRwM6WTSNbrhQS28U8LfPqmy7u3QBfdut5c4w0ksC0CFATO9ogK4J8j+f9/f3NjHD10zzlCekZzEV3WjZB1g50HjAWNyLpLYzDSQAK2+aQmehmoa+YwGdphCUd6QmMk0YPOrdNeYwaA1/O12SqDGN5YJqd1xHQxWvKe0BdnHCDuvG+lKfmQYNjEs5S9opUgGqq6F33pymGxTXmjrjguJmAnTf211Aj+N+cd+3b2GMG6n7vchOD+jxLym+OD6+6vXrN2q3IRobAMgHH2wdi4444jA1I6NZatEDKjsVi1r5iDxxAIwuTfQnpjNYWA/e5xZ2VQOgCHrzvG7uRcMFOi9533KEAjoh7b77kqrJPaxH7aVRffzGYDwKaXhVvelpa/3qB9ozwWRhOUQPLgt925zHdcyPZ6XhAbWWqY3sOfKh31zbQPb2an1pngfQpVQka8T1CDysDUIAz8/5GlBI4RgKalAJi2Iz1LuOvmM8+jNzHc0f+A2Qc76v82wHHVmxo9k7GgE1zKDYFkFVzaKtZwKpZk8ZB/izrSF3uvJejTC0soUa9LbycXvJacqJsifJfKFIkhZ96u3T5i1ekQ03FC1bKUAD7VHVjDrj0EVjVbfG/cBzhBUYdY9EzWHCapcI2WG2jT5/kJ0Tly5aXfdKUu+Hyw16diGelqZa0nXWj2RLwd2tofzmmT0I98UuSM3Wsu7ygD49ZYBHUByNCej6w8Z91atO1naLo6ObtPEBG9r93d5SEeChqQAbiQYGaNcONAAhhOCtUhsJCMLgerRY2g3SspEmBl6b2YFqfHxUrQRhYQRAplQ0d0CtjGut8EKhOC2ZdA3EAWDmhYDC4SlnoWsgBPr65i7WI/7JJ5/UJgf4+xsr6TGml3ykeQN917FWcL9Qi+Zvr3bndefDuvThJuY8tHuaLND96ogjjtCvq7Wkm3Stmw0i2J6APhvg+FIH9HBPNAas8V2nAqHTUDPBx0uLeq33cC6NJWjD7xAEoFl4gTdkCgWSZoDe2KGw1j66NvLWAHpocm+mrMwGzdWPacqUC/rwaq+G2dhcqnEuoYIy+/N8cdxhlwf00ZFxa2OYSMnzzz+v/YDp3POa15xeLY26evVabQcIwKNFe29xNG86EmEG3m23RXU10r0kYVhWFvDSWsba1tQkbdoRApAf/ehHq+Z+hAGEBo8MJ85sdHRcATydzmoqm5cyXLdugyxcSIOXiqRS5GwDekTH98n0tGnZ4RGmkDEffvD/h8CL4OLSOFYLQPrVr361Pj8HhMTB2PQXRpCB4BgDgYjjjDPO0O+9EQw+da53nzjfISQh5bvJnnVgbIQG5vnII4+oMIEgQTcnXzeXvpkbQtBsHrMN6M3mviUadNyzdwE9ALSocFLo6ukU0L01MrEzbmVybRFA5l7QExq5g6y3MKUxCGDPfvbqi9CHl5x160KjIBICulsO4UnQD+dyXwfBupoYW6Ghozi45Qx6hVd65kszwT5uP27598nNrJ6ucDhvdaXAO3EyX+amteejuvFbft9d84pdHtArZQt+QwMmMI3+w+eff7624hsZGZM5cwbk3nvvl+9///tywgknyBve8Lrqm0Y79s5mXnQF8OU6gsHYYPjBAUwOJwDXZgGyz3/+8zru6aefrue49sxmxbc+NDRPFi1aUBUWikVqtSdl5crVsnTpbtVyyg7sPjmAHe2euuyY+GAqWAvY5JjBHVj5zK0JLvm6EABAY1rjWnz6rJMTSjNGiJuA1of0YUYA4FzO80Y3zojQPrhHM2JzLYBreRccaPt+hCVxw7Kys0V+sw3oYWCgljBuKFHcqdb+Ugf0uDiNtk3PM2wwB11/b4A1Qi40T3OW8PDeBFo+OZOtAryfw/fQ4vx58/Uj7ybYCtDD/UL7V8aeO2T8pvHYWg0dOoMvzVz8araoD+XBgmhD14jzAM+YgWfgykTo7x6tV2CXB3Q3KdGJ7M4779Reuu9///uVIPGrP/7YkxqMRZQ3kdqAFZrm0BDNAuwYH5+W/n7ThB9//Gn1I7PBfv3QA3L66b8nxx57bF1gHaZ9wA+LABroq171KpV80Ta5BwCMdsr9l7+wUv3HjIFi/9hjT2k0POO//vWvl4GBHlm5cq088MADKhgA0AgTL7zwgnZJO+CAl8ndd/9choeHNXIeXz2UW3IAACAASURBVH3YahGGxhz4jOAz3AuAcWPddJ6NcSEaQB5pnX7KaPL41Zk78Qf0Jj7rrLPkyCOPrEb785wwOa7jXKLe3T+MtM3ceGa+R7vgew82JKqeoDqeBy0GIcD96NuDeLuA3jrtslOBY7bf4WwDOlY6aMc117Ah1PIVy5UusE7tvnR3fVTaqnpcCYIu+58fAHPxosXV5cDnjlCLtaoVoHMdQgDn7rnHntXrMelDU0NzrI86x9YAen7aOlFyAKDcD8sYdLm9NHTuzTN6sDE8wu8Nb9lrr72qz+ggjxICb9s+fv7Z3sXbbvxdHtCLBetOhgn7O9/5jmqUb3vb26KAt6I89ugTctttt+mK4ssFTAAxAB8TN6Zu7czUl5VCoaJaJaB6+OGHyy9+eZcC6LJlR1VNzxA/mxDQv/fee/VvgJjxlixZoilZt99+uxLR3nvvKzf94BZtLPPGN75RiRsrAtfBFC644AKZO3eOXH/9DQrGZ555phId4Hn33XdLsViQZUe/XKamJtQsjivBzXEe3Ef0OEAK47nnnntUG8dcznNyP8AWXzjn8NysD2PzP4yKn2OOOUZOPfVUjUQnpgCNmuuRnBFeHn/8cf2b34z51re+tRrND5FyDoIUghOWgDe96U0K6FdeeaX+jxDAczPGcccdp0IVWgNEDSOdzWO2Ab3Z3Lsm9233RqEHP0JT9ba6Q/iu1q1fp/TlZnboesWKNbL77ouVztnfxIKMjEzI4KAJ3r29dEQUWbx4vmaGYJpH0/Z2xXFBcS5IQKMI9QSfosHC0+q7TW4doKPwwN8QqA899FAVqOFvPE+jO29brWk4DnxZO8wFbVtRaOA38A34Fhk47pLzYOXZmMuuMOYuD+jjY+Zr2bBhWL7+9a9rWhYAhTldg9EqIv/+7/+fFnoBiHI5qyhXLFIlDpOQRWdnMgnZuHFUrrvuOtVyzzzzzVIsWSc1zO5hoBlABLCTvw6REz0OoGPSArgwtbNhAb///eV9cuONNynIAvYAKf58NvKZZ75R5/LlL1+mG/68887TQDJAEk25VCrI8ScsU4HCgc9N5jA3rA4///nP5bTTTlPLAKlzBKHhbnjLW95SZ+by+QO8EDcCC5YKmBLCAj8AMPd/97vfrZIxgsW3v/1tjTsgA+Cuu+6SG2+8UQEZ0IYxcD/3zaPtsM4IQTA3IusRoviBSTFXmMqyZcusPWXY/3WWqG22AX1bgnezJXipm9xnG9DXr18vCxcs1Ch2hEz84lUBQlt52lEqTWs0eiL4rFIubPY/52J65wA8w/LIje+S/Z9MUknSDsbj8PawrTIo2qadKMqdcb2apt6rYu7G2fdRW9oavAFhyU3v8GyP5QmtMAA65zAveBECTveorcAuAOi6/WZsn4oECtE/++zz8pWvfEU+9rGPKVh6Wsbw8Ih84T8v0aIxAD3AMneu9QcGzAF4NHPfdKRscQ5a6qLFRHnnFWzROL1FKuDIZrziiiv0MzRtDzj53Oc+pylfgBbS6YMPPKx57h/5yEflqKMOleHhSbnqqitkzz0RMF4vIyPTcumll8hBBx0iZ511hqxePaw+9uuu+7aUSnl57/su0v7BnmLmvn7miIsBgePss8/W+ROdfsstt6i0e9FFF1UlfYjHo/L5Hu0bF4AzG4gNcP7iF7+o351zzjn6fADwmjXrVBhBu8dED0hToAbhg/th7gfcnfC86hzWAiwjZ531Nk0JhFCvuuoqdU9gzlfGtR0YyvYEdNuptcY/3bS1zlmx9w0wQDL3QfW3JKIOj3H3cf6x+e+EVmKsyKaRERmaM0f5zIaN62X+vAUK1gj9CP/Dw+vU/M1nTIPqyJbxkZWFC+fKunXDVUD22YR92w1Ejc+Ez5FKZWXJkkXqdgPQ8eFz0E+isQ98JyZ37u0R5l4gantEvVsWj6UKe9CbF6byNEDmFoL3tm09Hbc3Xlzf7/SAHqeBsNwElxTyJZXcGmuv8/LRXn/84x/Lgw8+KB/+8Id146LJDgzMkUcffVw16VNOOUWOOuoVUi5bNPnUVF7rrI+PT6om71Hm99//oGqlgA5mcoLqPBLV7w2IAob//M//LCeddJJaBQBEfNBEiV944YXV6O377v21guCFF14kr3jFYfLII0/KD394i5x1Flr9kKxdu06uvvoqOeecd8ohh+yvUe6/+92zcvnlV8gZZ7xRjjt+mRQKFpUOAbjGgh+McfFPoz1DpJjPETLwj2E14AirsaHBo6ETwMeahWl6pN+Rj48wAthjefj2t78rhx5ypLz2tb8n69eP6NpjBcHnhQUC1wLCE+d75H5/f482xLnssqtkampSjjn2KF1v0uYwYaLNu1bQTlpKo4bWtmYyA51yzy2NkvZ0PQQjDyZ0X1+cj1cSnZX+jcsj75Qd7Qw+9Jk00Xb2R/x+8G6L9f24LfaGd5OUcqUoyURaiqW8pFPWe6Fcgd56lB7RJxCyscIRvMrBHue7XC6jgV/wEHiRa8H+OecikMMzODyiG37hArXzHn6jObvZ2epnAIgppW8yb/ge6xbKAodXwiTYlroXK1as0iwZaAzahxda3Yiinu/zwuq4aRNaMxUbp3RceCbKADxxwYJ56la0Toy1BlPu/lO+XC4L9/X1qBWqqt2H+fk54f25r6etMVdioLJZyx7ic880INuH54f3wPM85Rgr6H777Rez/b151MxxJO0ZCTuh4W1bWOdFD+i15iuJqmQLobN5+O3FCNCC2XyAKRvTU0luuukWeeGFFWpuX7JkcRXA2eCZTLqa2kZku9c3J68cc/brXvc6OfHE46tpWS5dQyiYrUmRe9/73qdpbxykh2GCRqiAMPBfP/7Y06rpnnvuubLHHrvJHXfcKb/4xS/kve99ryxdukhuuulWvRf+c7RjTP/33HOfmuXf/4H3yvz5c9X0roUmAkDH//SNb3xDnwsTOAcaM6Z6TOSYub3QBd+xXjwXlgs0cL7ziHzWEXBGq0YQwO+Nv/yGG26U4487WY46apnGGOBPvPjii1VjR0u/9tprNbDvsMP2ryMsrAyk8yEwHXjQvhqpj4kfhugA7dJ6GP3ajDl3Wku7MSCp8f9mjWjCh0EL85x7Bxjfe2GO8YycpQvosTLH7AG6F6WamSFzbzRpT9v0zot8ls2a+f2A/V+mtIXfGQF+1ao1Mm/ekAa3sp8RjKGl3t5+BSX2CRY7QDsE31WrVlTdUwC8uZ1SCp4E0AKqCOXQCtc7wFuFxrzyL+7tx+Bgv6bDrlmzSoV4/obWAENPR3XB0wP/GGePPZZq0K7Ro43GvR24Fy9eqJY5BAOEFCxsWCjRookhePrpZ1QwwF2BcM938CbG5mBe0AiCAhZOUnWZO+49fybT2u3m5TKNnwzMAXrAGren8duaMMEciTXCddn+0SmgdgLmKuq0P9U2znzRAzovPezXHWpYmiaUQNuekksuuURN6viTXSsF2Ak4Q+JD84QwADR8vEiubhJl0yP9cRDAxca79NJLlXg9Ha1xrX/yk5+ovxzTvBdrAdDxM3/84x/Xz7jXDd+7Sf3RgCDzQPtnHmjWEDVBeHxPBDumfb4jdQxh4GMf/6MoN9bM06yDl7clfx4hBn83fmmuw8QNk6HIjUuySNnu40YAgPiYc2gi5/nxjTMfwJ7/MaXfcsutcvY73iUvf/nhKvjcc8/9cscdd6gQQ5Q/1gjM/QceuK8UChaTwHmPPvqU3HzzzbJs2StlZHSDjI2NqInej8YGL632cagBx2tjbVBEdEozy1Czq8NI4NDt4ubKrobe/prPdGYrQO8sz3xmQPf3hl/ci7qExWL4LJPp14A3NHTABOHOrFrm6+YzDo/UBnxcA964cb0CZigEQr9esc2rT5ovuaCABw9yAAN0sWrByyyA1/z5DrZ8v3z5SpmcHK8KnATWEUvEgVXPhWF4Bz8oDMwH5cUBHOuZF30JQRbBhD3uAm8Qm6jPCM9FSLCAYnNhIkygKCAMcADmXtESaynfc3+EBM94YQzuA/9ifaFx5sE65XK9es3Y2ITONzTFI0zAY+N5QqeA2gX0aLO7v6j1gsab3GvNVULTt79IwBeCAlwASSRIJF82KURzzTXfVKBC6gU42TikVbHZYdYcgCfmaMASjROwwkyP5gtYsvmYp/t8+ftrX/uabtb3vOc91edlDEz/aNsEqSHR/uxnP5eTTzpV9t13T1mzZoNcdtll1WYngDKSMgIGxVdcA+ccNOC3nfmmiAfapvK1ggi4DvP6Bz/4QZWSeUY0bKuS9yo9l8+Ipufg2dCaYQ7Mj2dCy0ewwfxOhgB/8/wQC+PffTcFaV4jr/390zWylzXG8vDqV58m1133LbUskCJIFDABhbwTxsBKwXfvOu+dsmnTRrn11lt0TqTvuZmR+3s1LRfS/LcLao3EGk+88eAyEwCHYzf7m8wAhCPcK6xBWBCk5V27GnrsS9legN747vkfX7WXYm4E9FyuX614mOPhCdCW+3/Z5/ANxnAXEmCMeRgzOdYpQAngg8+4UB2CEvwJ2oWeMXOvXr1SlixZKum0jeECAwsYaqouNADGDqqA4eDgHBWorY9FqZqm6i8g1MBxD7qmy71DgGdOzzzz3GbvjbFzuaxq4j43+ArAiqCDJdSfH02b9XGehgKxceOmKtCjtTMeP/ChPffcs/qMCBNk67Bm0BnW1JUrl2sWEcfWNXWqd7mElTvd9dL8d+z2jTmhU4GifvgXvYbuJgs2rgdWOBijMaGRYoZBGya6G58uJmOXIK+99jr9GxDnezYWoB5uDAgL7ZbzkGIhDs7DR+NFZTgfSRIg4nwC8BgTzdvMbb1ade76669XcxGbD6LfY4+9FLAhcCrWfeELX1CQxYzFvRAAuJbccSRsnom5AKxmgjepnzlxQCAQEc9M0xUIibHMf5fQv5kza+QapfvtEBQ4j/XhHJ6D83kmfOOALYCF1sB6EpNAYZy3vvVMNYNxPqlz+At/8IOb1R9PrAHCC1o3z4WEjjDEfC+44Dw1QXr0/Ic+9CEd2wUjN/mHwkqN+bTOn/bz4jRk1qrZ4aAd+mmbpUXxGWtBsCRr/uY3v1lT79q9f9eHHs8QWwE6gNvqaB0DUK+hh9a9qoaeTOre9eqRbg1kj/b0zFENfWjOoPIZaM1BEc0RgR0ahy8AQPAMb1xkcTzTappnnyMkQ+ecB216gC3jwRscJC1He1qrR7q/nucHvOEPaL/E9Vjue14FZi8xy1h8xzMAkgjq3suB+8EbvY0yvEHr12eofGl+bu4JjVsxmKTO0VPoMJ+7IMEzOTi72Z85ul/etX4EGbdKzJ1rxXY4BwUMvkEgs9G+0SjzRxCA5hAyajRWo2GUFNbPU+7i6N9o2mIlmv3W9tgI3ZXk5r/jt+52sBDsYoDOgvNS3F/OBuFvNHNMVDBbAriQnl1DRBvne857/vnluvmR9gBIDtfM2RguXWPeYmwnAALNPCqUcziXzW2S6AtqUgaE0aQhfrQ27klOpQe1IHXutdc+CnQQPQwA3zjnIgXzG0kZIsOygBDAGGi3uA4wVRN8w7Nxb+YBIEKIECR+biLdARjmxZgQLZKxCyLOdCButEzcAswHvz8as88N/zoMh8+Q3GE85MUS2c64ENuxxx4tCxcu1rx4fH7f+953NbDmyCNJgVuqZkO+pxBOf/+gnHDCcbqmCCjkuGNN4JnDFECexTXyRvNqyICbASjfd+pjj6NZr12PDxUNnb3lQp8LWC3H6GrocUvctLqev/vZAPRwX3kcBKb3sGkSJnd84plMVibG81XTNvsZCyD+any/7N3GaHHvGeEgxW/85LjonAfBQ+APXujJfcsOypjFR0aGq+mq8CXoE94FbTUDO3PzmRZMDwvOr49RSVWD+UIQRQhgfEDdhYvGlwbNE6DmwYB+fVhyWivoZXvq5ubZRswDywE8gnbOPAPuA4KCh4c36lxdGOI8hAv4IpaKZ5/9nabDhnzN+bjHt8y4yZT+Zs5yIKth5u/5qrWGHW817GrodQQemsFCgqO7EQwWiQ1wA5gAPY+E9zSteXOtwQj/Q7ycz3lsICRbxgDsfDPBwE06t42JtAzQAO5ch5SM5kpUONo5G5YDAIWw+XFrAv54l4ghRICesdHYmQ+BK9zbO7gB3PzNmBA70jJMg3P4mzkyD8/V5F4INTAFrAKMCbNBm0br5nn5HCGBMSAIAJ6xmQdCDvPih2Acno3nBsDdlaEmvSIdpwbkFUcdKTTDGZ8YlQXzF2nhHZrI7LPvXvp9OpOUwYEheeTR38j8eQt1LJ6HNUD4QINBYGCOXooS5sc78/cWCm8wXt6RSfGmbTX+jsujbdS6m/0fftZo7ufZwwpgzjho3MEaznY5zZd6lHungG6lXS2ANvzxveRCZDpFlLsBNId1FZwTma9rOeLJVEYyGToKluvS1CanJrVULHyJfe/Bdb19BLRZhDnVKAFySrsiMLB/ensHNQUOQxKpcXPnLtRYFP4vl8xXv2HjBrWCbdpEwRqL+Gaek5OY8ye0Kxud3wYHrXtab6/lcFthGrNAQIPz5y+sRsJ7TAB803jbRBUT3W/tv3t7rWtjKGz49ZZrbwFtLgygoUPrxOHAf2y+NUsLwXZeOx8+zNygfxcIEH42bCBIUNTC5/nqYaloVwrCLJjNQL0K5jNr6K1N7yqStQT1+BiPLqDXAXoI4uRlsoAQHwfFIBobIUDAG4c3yry585RoSOtkQ7EBwhKI3gDAze8m1VI73eqku2SJtOg10r3pCRHhgDv515zrm8oBX4lwwwbdtN7EhHPcigDIsUmV8KP2o9yb/xnPzes2bzPnA8ZeE9kFGOYKk0IwAJwxCRMnwGc+PoDMtdwbkAeoETSQkrmfl2Hkb0CfzxEQIB4VahJl/RuicyaIUAT4Q4TMm+f00q8ulGC5YA1HNplVAwaDKZ5YAQQazG7uOnFLSViIw4P/HOBnAvWWBB2lCSlZNuYwR/87QYZAHv69ZClWh4XVIEP1uyKARKbg2U776gJ6Zyb3mQDdBUPvg8De86As9gv7av58axwEiEJzRt/W4Mj4xcYoit06M0J7AD2AOjE+IatWr5KlS/fSqnKjo5MqAFBFzvsjcL/+/gEFb7Jb3OdsbZ3L6l/O561hSzZrgq1ryFVNuVyo8ru+fsz1UcBeuaDCxZzBudVYmjDiHkB2y4KDLe49L+WMAIG27z7xiQlTgsI4AZpHmSCeVdcC51sKMKl35mdnHZm/WRYtFoisHZ4RZcno2kzqpnRltXom9UMw+7MmzJv1dy0+rF8RB+iVCvdskeXQMm8NMH6JAfrmhTta9y/fTIqK/aA2XqN25pc2+lHqtazWvtjWDJMXmqymd3E/TMdsMnxAmMjb8+HM/JBx17fajCHIzXSHOJNQ3P0TySjMN/Y9NTvBiIE5EFSEIAQ4kg7IGuKXJlgOAcN9im59cNdKHGDHfQ/xt3M021t8NjDYV01tDP3uvvbh+jULpjOTXk2g0L8bGri0M7+tPWe2BY64eW3PZ918LpFVRwxYeD9uWneLGS4w9hyCKJ8B8MSYYB7/1Kc+JWNjgE9OvvzlLyugf/azn9WaDH5cf/11VVM4gHTuue9SzdJAmmhzkb33XqpFmxDePXXTXVnEZExM2B4dGurT+yAsY/3L5wm4szGWLFkgq1atl1tv/YFmjDAH5kUMDsoD4+Km4xo+J321p6dXFi5YrN8D1IyJJu7ge889v1Qh5MADD9b7ow3jMuQ5iJXBDcBnWCQReEzQyGuKXKjVo8HzPSWtDzqIJlCWH49y4G6CffbZryqMrF1rmTcoS15+27MCsC7iQnRzO64D7TmfJYgupVHvCAdUogzTYJsJ5Cgj+TwWVu6Du8F4kVtqqnsimbTvIrqEZviO+WXS2WpWgyuECEJWXbRWSXBmOniRaei7NqCLrF+/SYPPMEnjn+YH7RNfmOeStmJqnQLqix3QNw2PKuHBLAkaxOToGgqMgz70MBUI1qvMed1nrAtxRxygt+tjbwroQlngWv2DLqDHvY3Nv98ZAL1UtjoO7Du3rGDtc/cadIygyR7AyoVGyJ7EigQQEV8DiCEcEtwG4AI4ADz8AKsXYwNSADWfASCci9ULCxoKAG4nd5thveJ8xkaYQDkgkA3rGOfQU4Fqk9yDezGGj4tVzWOEAFmsZIzlTZLYp/AnhGgKaS1aCHiWq0GyABL3xy+NAMN30BzAT6Av8SKsCVo6cyI4GNqEdom94RkBVczprBkgDNgRe8O8OLw6JTTMd/xPvBDPB//0eAKeDRrle9ab744//kQd4847f6q/rYBNUQUvN7/z3KytWw4bAV0F5yQCEeZ+WsimFdiJycIi4DELgDbfkxbIbxS42vcIR4MyOTFdtdJyH94te4B35llEXUBvmzd4pafN/afhEM6Q616spDQcoiXgxmhLzz67XAPZIE42M2lsXkjGTfStAb31DOI05LaXabZO7Dioq95kCsETtwCRw4Rgnq6NwzDVpRL1m/d+8q0eLQ7QGwvHtBprM1CPfHBG6DUtOzyvtYYemey6Gvps7c6YcbVYarUwU+ius89L6r7DDA6gAPa48QB6b2FKrAT+cNx3HpjKTVUozVmcDT5uGDv7NWyo4vntFKnBz+3/cw3jqp9e/dx2uJAx0D+g/nx3LfI398O68ORTT8oB+1shK0zqlKPFxchY1KSnG5w3fAGcshk6rSWV5hpT5wBwj6WBl3G4ixDg9YA3go6xonm8CwIILjTu4zE9rB+A6xk1WNwQKBCUCPIlmNRz7/nc14vn4lzSZMm4AXhda3/uuWeUN6AM8HyAqAcq8y50Haen69xpzv+dXqfzk1F6nJX4xXpQxhVbRgu331jdk0kq4ulVgpmez6FtUhbDynWsl8cmITTFN7jpaugBkW6edsKXjUx0RpO7BsTwllqU/osBdNIniORmA7Lx3Lcbli/tAvrMK0CJzbCy2kxn8g5hIG4a4zw3iXWCBnGAH47dDNBNQ99aQGd0E2jqzPFdk3snr3QLrrX3RmlX9qBrV82sBo0AC7g6gNOwhYYrDuAArO8ri94uK2A7wK7fsL4ulgXt18293NtrtCNUWJ61xQYB7t5DnfNGx0ZVcwZQ5gzOEQ+8A8ABU+jF5+SLQnAcB0KBBXyRq24dKTkAZczgYewQ46Cp+5ieGgs4ewEYH5/z/Hl8DZifuqcGBqoBvvzvPJLzeE7Aj/tjYfDWs4yl6xeZ9InuNx5vQYMhP8BKilYcpuPGRrnbDmiatqbBkuWEavJhKWDON00ezd6CCp03MCe3OnRN7ltAinZqe4AegnxVQ6/6QzrxoXOt+dH98Oh5NqcXSYkH9JmDMmJ9nB2mTcRZADp3CbR+qZ6jz1msnYO2M5iwalxoZdnirbINL6iuWQJJHSDoAvrWLu/OYHK32uy8SzO7K4+I+EPYAAUABSAAZz8Ab0AFDRcTc1hZzrVhxkL71syNvv6mS+XaOffT7IjoPNfe4QM+J7cKhAM1fja8aVitCPwGWBiP+Yfd4tauQ7CYL3SkRKtmXzu9ezAr6xG6Dj01zH97ABrmdrR0y12v9x27Ju8FX3ydnVe68ODnhQW6MJnjkgtT/VzwQEAA8FlXxvSMF753YcPrTDSPXzFLCocF/m15tDtzZt08s2DL6aCroQdr1j6gO6jPBqAj4XrKBC/WJdN4QLdAnFZ+8F0d0JsJDJjQPLId6d6j2/0dumQcCmozEVKcQLLlBBiJktjmuoC+tctXvW5nAXTvVBaCGnvHI70tCKpWYIbzMLWjmVtAlgkBgCb7l1TGEIQx23N4pgrgpmbyyDTvGTnhgqJxIyxkM1nV7gE6zOaAPPdAK1dBuGxlZznX0z35XDXFbE7nwfkOPJoNo1kY7vJJKv/iWQFFT+NFKXG+5hXsPLvHQZMxAeRw3fgOsznasoM0z+mA7uAcXuO17T1Whv+5BjD3AlNo3nwGkIdCBu+FeWFy51zmbSlutdazM2/UzgCVtGEHdU+tdb7U3hw6u3/jc816pbjZDYqLB/RmoBpK4GZyn/lozXAgeExFVlkuPJwQWmvAuwKgt1exbWbArSihe862C0QQaSgchQFnDugekdry/cW0S4qzUDQKDXVm94SlDnU19K3H9Z0R0HmaUPAHQDlCzRywZS94WqymgUY+c18NQBgzNVp7eIT+b/8cUzhABC3g9+Z/9j/j8n94aHdJTNRZ/N/WX517ewqva/vN7s93XguDlLVhNOCh+VXgZbyw/GzYq8BB3Gty8H+YyuvA5rXWvV8EtIxP3RuqcJ0DctjzgDUHkLneBRMEA68x76nF3p7aLQGhWZ134oKX/91qd3oN/JnOicpbWM3+4DC2gkUjLgorjja6gN6wQrX2h5avaFGIXhDAihqYz8NNKkl9GVEN+JiwuDhAFzHfE5sMEHfzUXuAXgODmTdUuxumeenCOFNSHKDFabi2rlt/0CTCJWnm4gV+Gkf0inH+uaYYRf6rVnePL+zQ/tw386ErSVNsxKJfwyhY34fhvvPv2Ye1QhrdtLX238C2PrMSFYsxX6iy6IBzh4I/3wGGABEAgtbMgWbt3c7Yy4Ak77dQLEkmbVrwxOSYFlaanBqX3p7+6u98YUqjqbX9Z9SWdXJqWnp7cjI6Ni6DA5jnkzI6RmpWjwbv8TudomFMRWtQoEzAz6bzVo41lSS4zuqbM87UNPU1MuoDHhkd1vl5O1izIGBSp7qcuQIaqzR6jY5GbReNGO3Z+UMI/M77+AxwDcf20rnKgaM194Y07n/3czxIDvM+8UmcD9C7oB/OycdwbT7MRfdd04zX1Xdr4/3bHvDniqYYfW4jeY15/rb71AJ7Pa4njm/WdvKLDNBDc7KZj+sreiUapNetIVkrDmDRh5rFG0Uj8psXlNQPrIRfOWqPxH2b1YhufPlxLyYh7eQabs1Tba9rOu0WtL3mOdN9Uv+gBwAAIABJREFUti1BtHqakCHY32UNmInbf61KRzYCiDGMmpA02xpsrEtnll/vbD9f6+nXLHxucvf193mh9bY+fP81LxFq/M2ip02jg+/oXTYrKVpRH6597uf775lKkBJ93U7p0ub3V1jt6A1vboHdwuE6jAHawrs1Ob3D529U3RvuEIcfnc+/foRZN7lvH0BvFBJqWo+aZwOhwQm0Ufo2ctu8SE3LF6JFUVpXqtrWL2zbjxfHsLb9HbftiJ0R5JbMpSmgU4hCrJJVY9BeOy6BLqB3ZuHZkve3+bnbAtBb03/oKmoUFhrn04z/xFnQ2rVAhXuzXojqjH66gN7agtoF9K2g0EZTqC+iM9QuoLda1C6gt7vluoDe7kq1f96LX0PvAnr7b7vJmV0NvaPla7y4q6EHK7LFGroayLom9226I7d4sM40jC25XRfQt2S12jv3xQ/oteJAzZ64Uw09bhXb1QC7GvpMK9kZ/4izoLT7fuLec7vfdwG9C+jt7pWd9LzOCHJLHqoL6FuyWu2du2sA+szPGg/oNZdDM4UibhXbBYwuoHcBPW4vxXzvptyaSXf2guJ2kA9dNXTP5+xwuXbY5V2Te7tL3wX0dleq/fO6gN4a0NsF7LgV7wJ6F9Dj9kgX0KuA3uFSdS/vYAW6GnoHi1cXCNrJOFt7bRfQu4Deau9sK4Fm5nt0xj+6JvdZSVvb0Rr61rKz7nWdr0BnBLkl9+9q6FuyWu2d2wX0LqB3Ab09WmnnrFn3oc9upbj6R2xW+KOdRWh1jrdT7HScnff61oC4oyXQ+Pu3jjKOv76TtKnN3Urhe/a+ya3efVzaURzgxeWRxzWwidOAOr1/3PU7li6s25oVotq6tMN25t+4B2tV6OK7PbYzfkfndBhl3mnamrksbe3r3AJRLYY4+u3o2fXi1vwvjj7i5hd3fefzrx9hlwT0kDg7XbAuoO/YPMt4gtn5AD0E2bhubrMN6M3AJKSJTgE3TqDodPxO6bf19Tsa0OO7Pc7u84OkHQJaVINha+fZBfStXbnm173oAd0ZhjOWzc2inS1YF9C7gD7zDqpp6M32XzuC5WwDetzu7xRwX/KAnogPKm2qoWudSjT01u2b495fx993Ab3lEsZp2PEKRycWwC1/u7sMoCvzbPDPb/lybH5FY2OFbTHmzjVG1+S+9e8j6oMcMfVmLp84hhD7fUzzoC0F1Mbzu4Deocm9C+hbTz5BUHHX5N7RMlYv3qUAfTZAPY7h1nqyb5sXsn1Hodh9Z0Fl8esTY/SMqYUctx5xpXdnV4J+cQF6M4G30/cX+35iBJK462f3+21gct/FAT12/dt4/lZj7Owm99jnjzlhtumr8fa7HKCHoN7py2jv+na7obU32nY/q9JZLfpON2wc4Matx44GdJtfeUbrUKfrE6dBt6uhh/2+lUYiQSpufnEugdj30wX0ug5urJf3kXgxmNzj3q90Ab3lEsXRV+z6buEJuySgb0tQjwecXRvQ4zZk3Pdx+zEuaCxu/J0F0MPnjAPZuDUJv+8U0H0sN2mGvx1cWs2HVpYtNayYfvNx89+Stdj2524rDb21H721D5313b5+1rp1jLHQxfE/ug12cuzsGnrs88ft/5jvO1m7ZtfuAoDujwVRYD4O+xqXRRIlSWhbwmLUZpC/6wmwQi9ryUhF0pKoEKiSFFpcV5A+K0X9zRi0/k5UktH3lnJinxPawu+yJCr8tnvSDpE4VjuvWZNDvk1KWZLRrL2lq92/PqXCxo8y7qUcPUOteWPYxrH+Whsremb9x/6uSEpKkouem0mWxenT1qzWytOeOxzXniiRIOXHnzD8fiZTfrj2ZamULWWoXtLnHLteAV2ZjjO9ZP3/IS9M8I4Zr/aOLeiI61PRdfyukULn3Xs3309VEA1vtJWUGweIteqLzXdY2IaTNq/W79l+2/trDSb0nm4P0MP7B+u7I8Eqds2h0FLULS9pfbC1g6IFqnlzp9qGcRoK0xWj/at7LNprul99/9e7ZXxPA2SmoTdEms+k8dYBbzB2wnZ7lfqD84zug6M6dlC9019/9bp6PsI+qY0DPw0CQXWZjNMZ5YdtfyOyjvZZlcZDXqSLYb0wtLF20P6aPu1BVNQMHNTXjjvbLHQXKh/mt83d+Hv0uwLPrfHjmbanP3O9RzDgXb4OMd024+grdotu4QmzDuhx7VOlI47KqyopuJWKSUkmeiTlDKoiki9MSypTlFQqLyJTIjItFZmUsuSj7EdAiqt7JCVDUqkMSqLcb0tYEiklypJK56Usk5Ko5KWSZJv1ikhWpJgzQlIBuyBSzkuJ82RKyslpSUleKlJQuC5LQZkGrCMtaUkKTJILOSurgF6QsqQqGckmcvp9spIRSaQDas3LVHFSJG3bsyxFmZIJbQ2TlJSkmZPuzrQIZvSKQUE6mZFyqSBSKUsyDZEURSrTUikVpJwekLHikCTSAzqbBGtZKkgaqIe58YSVpKQzGaMOxo74drkiMjVdkL5eGFZeikXOTUs6nZFEgrnYAY2C2Z7vm0hUBK3P6ABmyLsBiB0YXeCIGItSH0+Z1fGFdeFUxoS/8JUyFk4clUpiXCqJvO6L6npIj1SkV8rljJQKGeEtpngU5z8tMC1ewI6Pct5CmtyC001o1L7s+gaNtbPXKvq+ytrelzzrMq9H860BLIA8pb9h0GFAkt/cc6XjNJRUxJANUvz+llPMj/Xrnjk9anszvHBxWSd4gcGJRZwD6EZDrJNIEnmyUpFyuRgpB0VJ6tY0JaEi01KqlKRSykoykZNUqt/2aQOQVsrFqiBlzwwVW9loW+OyqHsj1Hj1vrxDE2q1t7rLTdGSFqpqSkWSpYRenormbSgZ/fh8lNChN38GkZIDqWRMtaiIFIsipaJILmfXc4oKj3ota5CQSqoiE+WCJFJpSamAwtWRCFopS6LM+48mrNcxGfgPP4q0IqkepVPfr76PzPJW1n3r+1j3a3Wfu/DE9SoN6L5PlEsq/yvv0pfH+sIvklIqw1dN+tHfsFfGB/iD98X5fK/CDK+yKvTojUSgI1X2KiLpTptzdRbD1MgsdglA5w2Vy2yA6IWZgG1AK6MiMiHlykaZLmyQ6cKIFEvTkoQYEwlJp7OSzc6X3tRSEVkoUplTI0g2YWJMRMZVELCtygbqEyn1SrmUkFJ5SlJpwJIdMqmCQ0k2Sb60UQqlMZmcGlHGCTMtlSoKfGz8bLZHUrk+qaT6JJ3plwEZkqTkJKUQnZZyOambcGJiQnp6eiSdg+EgJORlqjQh6zaulI3r10lfIi2ZZEYy6V7p7RmQ/p5ByWX7RNIIHtFOzE9F1JkSSUbWCn6nB/SZCwBeCcZWlkwqIgYFc+ZcklQaqk5LqQQ4JySVzkoyCewXpFIZUUaHUCE694hJlZNSKBT1OWvIafeGOSqjEtaO+05IuViQQnFSP/dCHzCydKpHkkkYTa8kkr0iSdYfcOcnhRwlmP0SqTGR1LhIYiQS3oyBILolKjznHJFyn/6tWhhEv0sBeo0lNfOXN4siVtBOdhLlnVRhjQMwciEg+iTiNdG8ZjDt7gyAznpB21isbP8CUDbvqclpBXBoPJHE8laIQI2/+QHUORd6y0migkKQUryH3yP4sue51iwi7L1Ig4/WpFIGuBgfAHSV2N6LWQlcQDPrlK2zgXseetI7MmM4CzwQIIvwExboBgMFROitIOVSSfLlgqRyaSkpoKFoIOymI0HDQA2aV0zmHKxx/FRYA1NQSpJV0VmFgnJFsom0ZJNZWz3XxhU1uc6EopoZ0PtgzGwFKhQKDfvK8dsExjRzVsnL1tnGdiudquuRdS4rAk9t6I7J+6njBYEQhMVAn4PxVfiNdPuqds53nQJyp9c3yI6VOBG8UQRo+//QLBW9hEBcrAXldPZABrKRGVY3IJumKKk0L3VCREakUF4nYxOrZWJqvRTzowrCSFgl1WKzMji4m8wd3FdySUB9UColk7oSqaKUyhulkhiLtD5gC4KFePnNvV3DRJOfkKnCRhmfXC/jE+tVeEgksRCY+S6fz8v0lGlLuVyP9OQGRJI5NfcnUz3S0zNH+vvmS29ynjIH7mamJyTkKVnx/O9k5fPPSnFqVPr7cjK3p0dKw5NSnJiWyYmCVMopyeX6ZHBgSAb75iiYcs9SAUGgLKkkWkBFkqmy9OZSkugdEBlYLDIwR2SgXyQZmawreZG0EQImSQjd/k6o5J6BYJNo4VgeEJiKERNwhmhuiWLJ9gAauQG+a+ElKeLKKI/JdGGllEubJF+Yknx+UgUINf0r4KYkmzFATyV7JZPqk0y6TzIZ1h5g52cw2pGjUpFhyavgNiL5/JQKT9ncPEnKgKSS8ySTmiuZFIJTr5RxraDN6PI22iZrmzwecHa8hm5GxBqNNfrL9QkbsgkcfKsK9FZW6pqeMoar7ziZNOtL1c0RrOxOCehmPauZwdAwPWbALA5TUxOSySYkrUDBudNSUjHRABpYMyBkT+ZEKn1SLrG3TCBA6E1gAkYYiCwjVX4VgQWAXkLTTUCbkWVM4TIfiRX8zVxtr5kebHyBz8x8Dz1GriVsbJWE8plyAf6TMuucApG7pZh7ntlFpWEMyF1EQflIlBOSy8CHmFPkVlSax54Iv8tIRob0d6oskk2mJKnWQTdgoCXDmw0lVYdWdo12j0VVJQHT6husZOYasn3tNKiGimir6x6XaUmgaCXzEa66+89B3VbL+DRKCXzMFCYpmxCBpVIx2QG76l+IkL0IP0JgQNNxt13gXmlh3WsPKjvDv8Z77HANXSXNrT3UnILpMNJFdcPmpVwZl4Rq1mMyNrlSpvJrZXxyreSLmySZmI4kTfy3CSmU0tLft5vMG9pH+jNLJSnzpFROSrHIONOyaewFkaRtmkwmI7nsoGRSg5Ko9OnGgE4KlQnVxCcmN8rU9LDkiwgNE0qQPb1snIoCFRprIY+0nZJ0KiPZdE6SpZRMTRVkYroi6dyAzFuwuwzO3U3KkpOpybLkx6dkamRMpodHJTU9LTmk9alJGV2zVkbWrpWNz66R0lRBCtMwjbT09w7KQP9c6enpk1QSrbqkGxahIpWuSCpZkUwmIbmejGRzOVm4ZKn0Dg1KdreFIguHRHqgmmkplguST4lMFQuS7umVTKZHCT6TxIoAcfDeEGYmpSBTMlWYjqwPGclmc9KT6lNGh1EYBm+gg6OgKIXytOTz01IujcrI2FOSkHEpladVc4dxqeVRAd2YkmoPiR5Jp3OSSferBQKLRDo1KJnkkmjcEZkuDMtEfp2+i6mpKSkWRHr7Fkk6OSS57GLp61kkvdkFkpI+xBvVPnBJtCr/+GIEdLNy1EpphuRVY47GiZTfavnTeqHGI7HjAvwc0B3MVVN/EQE6+632jB7LUhM8oWGLHplSAJkuj0mhOC6Jcll5fLGc0D2ZTQ1KSrAE5aSiJnfja7UYE9caE1KumCkZ0CVGwSxSmNZVZDYNWi1909HfeSmW8qqsAMO21glJJ7KSVeWC+zlYRYAVwbCZ9R11bOxCcUpdawjrw5OjalDIZnqlr2dAelQwMbdDtEOq7gVzMTBXBHiEDPjAfEmUEWT0ad0ZbjKSSsy+FgkpQ8+JmoONK1QMwb2nVodIKA3A3AE9CmuobWU1neNG3RBZUBEwmJ+77+xUs1wwB+7kP5GygnRRSdu9kUh00u7EcLdEZJvX9eX6nAjWYIQ2dnqmA/yKxLOthb9m1+0EgN6BiIM0qNIwe6kkyTQvYVzN7FPFVTKZXy1j4y9IsTys4CHJaUln8OGatAlwlys51dx6c4ukv3c3ycoChEYZn8BcvknWb3xeAT2ZKkomk5Zspl+1xKRufDZDRU3F0/kxyRcw+U5LKl2UbA73SkK/M828oCb3ZAITEZJeWhKliqQLZclm+qSc7pF8JS0FyUq+nJPRyZKMbZqS0lRJekopyU2XpbJpQiZWrZaxlaslP7xJZKogc/vnSTadVVN7T98c6cnkpFhOyuTEtExP59WUx7zTmaRuWpWK1fxHAFxeFszpUUk9NzQoC/fbQ/r3WiyVvpSMlPMyWp6SKXysmZSkUhnJZHIy2DeoP0j9pXJexksjMlWYkMlJnhNCT0tvb78M9M+R3kyvZIXxuUNepvOTCrRT0xNSKADoYyKJjZJKTdRAPAljM98uR36adwrqILihqeckncJXmZNUok+Sqblq9i2WEQompFhBkMJaAbHmZGIyJbn0Ahno30MG+3eXvux8tbIQtwCop2CIjT7PgFJ2dkCvqUM1YDafr4G6p52F5vD6Z7J1DkHdwdw/b8VwSkVjxlWTexU8IsuSX7xTauiuN6Il2tO6BmumdDRk4m6mJV8ZlYmpjTI1gTVpXEFYnznVJ9n0oPT1zpPe3FxJu6ZedXa7BcABw+zXrvO6nm33RvudloKMyVR+VBWDfGFMFYticUrpTe+bMgE9I1lZ1LubpCpZSaRgOFjOUDQAWsDHwdTuMlUYlbGRTTIxNiKF/JQkiwXpSyalPJUX3iNKwNzBhZLGYkdsBBY2eBXxA+qSKxjWZ5Mi2bRIGh6ImxJzNkQ4beemUyJ9uNoc7LLqzihHsUMa+YT1oFyRnnQkHDQRKJlzEZNg4NKp24uJMUnIKinLBpkuTqmVr1TifZmroipkJrLquksls5ISFBMX4lknt/DxniZ1/RGmypWClNVFkNHYCPh9Ss8dECn3ipRx+SXNktlR6l6nAkE9de4SgK4ummReUmkktmEpy1oZnnhGRsZekFJ5gwJyKpmXZKogqTSSoEVUlcpmci+WcpKsDEk2M0ey6XlSLiVlfHxUJiY3SSI1IZUE0nleNwhgkkxkpVLOKWhY2gbsENMNvrKigr/+xg1eLijYTU1CjCnJpHt0c+GLrhSKksmXZe7c+RocsnbTuKxaNy4TBTZJvyTLORlM98v0hgnZ+MwKWfXY07L+6eckM1mUfRYtlr2X7iWFSkIy2T7p6x2Q3t4+yWX7JZXBh5VWaXjJbrvrHEuVgkxPI3hMyvjUmIyMDkt+ZL3IpjWSS1ckO9Qnmfn9UupNSaE/LQNLF8jQnouk0pOSQrIs06Wiau1YKfr7+lSzwFy5cWz9/8/em0ZZdlZXgvuOb44Xc2RGznMqBykllJqFRgRIgG0EwqYwtrFxtd122+X+5R/+31Wra632Wr1M2avB7S4bDLgQQgyyhQBJSEJTSqmc5zkyxjcP97079drnu1/Ei8hBgAQlGb21Qi8yIhTx3r3f951z9tl7H4Sm6gHKfSCJzmaVnobruki5GdmU7IVxwxH5UNUjWwBMcmqw2ZawTZjs6wtJS0GQPLyYRMhRy/5XQlhSGTcrQVcSMglgJPoRMbBCSTYY+LkJq1UD2fQo+gqrUMiOwzUVV4HdN+l5Ckx6ZWLLuzGgq3uhArpA4FL9JB+X0HpVhXo5BzmFq1y5HSH3JYGWe5MAdcSwrk16jvKDlz+43vz6vp31y6W/S+lXFCVOVWcqqJIzE6MlAb0bVwV9axN98+oIQg8xW0Yxge8sbLcP2fQACvlhZO2B+YDBNLYTsO3H84CJDwlr7M+TE6JIrApKZ3WpYGzybrwOzx7VOoLB4NJRwVw4K0wkDAnqbmSjz+iXpNS0UjCcFKxUHpabg2lmYSAtCBsPgigI0K41UCuX0KzW0G234HZDDIYmvFIV5XIVQSdAKpUTLg65RWZsYnBwUPgt3I/sTbP9kMukkWHAdnNAdhmQ7wcKWaDgCGkXloL1VUOD75HVviv7Tj0nrTm+F4MBtIuQZLYeiJ2W28RLNL+h987xa/zdJhpo+SelYOt0Ouj6LXW+9AR0ntkmeUZORs5eoimOzcDO15KGicEEwWhJIuUHNUnYglC3/5gM5KQocK0RuPYwgKIK6mqZX6Ka+tlW7L+zgN4rdfjZLgR/2kIUCIsLptkGzApCTKLln0OtfgZN7yIc25NAzt6UMDS5cOYlXCTTmfADE3HIzI03WJFafJ8wVwu5goVIqj4F5ZjsHbP/GpE9nhyYAg+z16IgnygmPEbIPpDAR5id1SuDkm1lpNqVvnkUw+GhEJuo1D1MzVTgeSYcpwDHKCDqmJg5M4czB09i9uQERrN92Ll2I1YNjsLoBKi12rCHh+EWipIU9BcH0N8/DGNgCBgcAtJpoEWiXgz4HuDV5dn32pgrzaA+dRGdc8dhddoChTejDsqdGrqWj8GVY1i+aQUKY/1wcg6iNNAJPXhhG5HJKsFCbAZoM9O3VTbMBIdZt6oMbQkmstx7IGAhGDHgJh+tRlNYudJf1AQtg5tbbXDXJQqSkGckeLDNYsjfkoDlOgqyTK69/AiDR5wCwjziuIhCbiWKfauRNrh5M1IpEIo0pQev7ueVHv+zA87V94RkUD0yRFWZ9wZ0XTnLwTYPh6vfukAGU0H7kp7lTxHQpaWzJGFQgVwfVO9cUpyQaXksyEvktWRPlj3yBkLUEaGOtkcuDAN5FWHcEgRO1lpE6DpGFKRgmVlk0kUUC6MopIYlSWQwb3dbaDQq82cH17dFAqvDwJJRZwNbVSFVInxuCb+HwYSVOVEnN8WAqIJ5gmMnyUEMO3YQtwzYcQaG5SImY9zk36YCx5Ezql5uSVvJjkx0m200ZkqozpXQqtfgtHxEp6fheGwJRrBJaHPTEtDTqSxcx1H7OoySQKn4QJmUg3Q6Bct14eb6YRWyKC7rh7F6BBjNAukQrW4VpU4Ddj6DMDZhxiTr2Ughg6yZhWumhMDSjWsI4o4k/Loa53Vh4cAzIiV7lGtVcQiI9jH4c91FcVvO+dhoJUoERdPTpFqJt0LWVLC7oHs2AzQRPlbeGaTNYTlPiO6FcQPdqC5JFe8BQYcwsgTBTTujyKZWwLGXwzFHgZjI3nsBfZ6ApA+PtyOgmyItqCGWYH4GDe8MWt45+GEFltGF5USyOHjQhT4zaxWI+UHNIg94ElmigEFaQbvSx7VC2VQCwwhphYGLAYbBy5IqWw58re1OpBkLBBgDntdNAp1iiLMaVAsrDZdyD8NEea6M6YsldFohBvLLkE8PYPZcBacPX8Cpw6eRRQZD2UEsKw6jkMoKFz6fzsDuK6C4aRPyy5ZjcHwcYCBncOIpRaiKC45BXWswhEGbSC5YTk9PAhMXcGrvHhw7dgyRESDfl0FsRqh3KmiFTazevAJDqwYxvGoQcSZGM6qjzWrYCpW0W5IpdXhzk3FT8jpzw/D6qh7hQqDpZbBTmmcjI8iFuK2R1SvEPcVB4TNZ/vq6y9+JmYQlDGLeE0f9PzxolOyHL8pB5GcQhzk4zhj6GNDTa4S4FBOREamKBdtg9c+f//cb0PWhNh/Ql4yl1LMKfl7Ine2kRZB7Ety1HGueI/OOrNB7AzoTdiJ8LQQoS0APUcHExDH4YQ1hUJNWWjpjCReFPWhpBzFxRBopN49i3xiKqWHhjrTjNhrNKmr10nxyL4muVIspad1J2yr0JaD7hIsjJgssPsiHSchrorRhha9aUQsJJitUB0FLPRsM5KGFTmCh4xnw2rEg4H47QsbMSEBvVxooXZjE1LkLKM/MIKq1sT6/DAPpAvryfXDslNpbQSxnFtdMX1+fMOKFUxRqhIDbjN9XyXmLiYgbIre8iMGNo8it7EOYjVFn9e0aCIi4BQTdbaStDHKpPArpPtgpGzWvIkUCCx4mN1w3jmNJYsHnjMv2GIskyPd9n1wk9UzkwverokCwbSKDqgWqEDt1zttMdBiwQ74nnhtK/085JQu4lDmoCgApCInKeAgFFVHndtc34ZgDSDvLkHJXIW2vgGOOCdE2UTv+6lXoJIHIwSI9FQXvLRhmJCxhRWtUpYNmR1yO+rgIe2EQBoRwjRK6wRnUvePwgvPw/Rl0/SocYWvzVyptqTDHk96OGMDYKtsLfGapOuA60nNmr73tNYShygpfM69lU0mVvmA+wQUUSfW/IJngz3HhMTv0uzE6XiDkrlyuIFliN4wwV6pgenIaduhizchquN00Tu0/jTMHzsErd+HXI6xbuUEIMKMjy9HxQ1iOjRtvvBG51auBTesRd7owaACSYkXuYf/Bw9i0aRNs18H07Az2HzyISqWCj3zsIbgpG52gq7JfxwVaXaDTQXh+AgdefxWnjx6G36ogkzbhuAHmahNYt30lRtcOIb8iA3c4jdnWNMqdCvqHBwSmM+dZzgtBnddcB/NeFrSu2LnBiK6w5xhHihgkRjxyaJHtq5aBTgZ4j1RPTJFYVPbcnQ/oEsvZ9zMcQVuiIIvIz2P1yl0wQBi0KERGbmJJyJJ11JtQ9sLLlyOJ6aW32Ozl7YXMllbkVxWhJO0JLQNU6zxJMhNkRBvD9CINva9fernJvruUVfzm/Jbeamjxa19coWtHMP0ar448vH3fvbqIRxH4qMZgtec47Jk3EaKM2dpJzJXPwHFaiMjLiYn0hbBdhYhEflf2L5N0ttAY0AnnShsoYvAJJJAz+JOERtWFkqGxMrRlzTPx5X7UlbfSeCszLPWsEtV6oyZnVKFQQDqVUe2rLg8+EvLUORL4BoKugQ6BuEYM3zNgBiksHxxHZWIOZ46ewfljp9EqVZFxXIwNDGGwj3whBw4herYeIiCbzWJsaBTZbB6rVq2SPcwiiMGXG3L24kWUK3MolUpozM2gP2VjbvYi+kcK6Bgt+K6HzKCL1ICD7buvQdcK0fAbAv2bKQduOoU44RDx9fuhJzk1q2iuY54LIp91UhLQWVFL0hMolEB/X1A7I4RrcS8z0VBFgyoMiPYla4gIqKBTCukTMx8ifKKtdxD76n4JiZn+IQ5RVcYUVdW3WhC4PZNZhVxqFVyTxOmRhBSt+YZvReny9p4fv5Qeuj4o1UGy0K+TfxMuXdAiLOxkqXx7dApXcPiI/Bimyw0wg2bnBBqdE+gEFxBFFamu7cR5RPdKRYJFuZpcRxI4POkvU+2mTAzYc1HVO7PQbrc13ydXfTBt8qAsjZC8AAAgAElEQVTILb1e1+z9CgoQsTccSsBnosCsUFXnhH0IIZnodkI02z5mylXJQvPIIKz5KB+fw8zJaYQlH26YxoqRNSj2DaNUayJbHMTKjeuxdssW2Js3snyFl3bgFPoE/gq8Ln74zNN47bW9+PjDD2Pjxo14Zc+r8PwunnvuOYyvXI5PPfKpedZrGHSRIUzn0XiGXMIWLrzxGg6++hIa0xNIu13Yro/IbcHsCzC0rh9jm4ZFqt8xPdgZaldZMUcJBEZJnsqMhW9gU4uukY0E+hJdLTef6otbUVaujzp41YbUwVwlAsyu+XuVwYa0K4T9zmsdIDL59xLDFMpnrBxssw+2OQQz7kd/cSOMqAjD6EsCulJFJK1fmEJoWSCG6QX4bgnoSkHhJ4fZgh5cQ+i9pLjLJSS/8gHdUOuLsK1lEnKvoh1fRLl2BtX6BVj0NzA8GAalUYoXI0l7sib9SCXsQpwyyF1R8jElqyJEHUvlTe8Lfp3KEyJ0yryGUG+PqVLPWtT3ivePe0gY8Vbi/yA6czKzTcxWy+gbHEDsW5g4P43ajIe8O4hiehBm4OK15/eiMVdHbbICw48xWhzG+OgYsk4KrSBEWBxCYXgUgwNDGBgYwOqVa+AODqrDUNA9JsniKqMe7SZQrwtk79VqOHPgDTRLM2KNNTd3AbbVwfBoDm2vBCdnYHz9GEbXjiEzkkOl28Rsp4bAMWFn02LUxV4+UUq9TnuTSu5zenDo80WfAxKwk3jgWEqnr9e7Rkx1YqvPDbIdFmyikyDK85jtCZHQkycVSOtUOnyWUtb4vo18ZgXy+dVIGcthgChoH0z6WST6fH1+/Hxp6LswoC9+o1zgqj9qU9KQwDi9B6i+WXxeVDXoIN9bxfs0SKHM6gJqrRNoeccQGjOA2VBObSQ8xQ4Mkhj4nGgJxcHN9BEZ7IupICR/a964QVf27GHRQS3ZyD2MS+kvzUsu1M8reZovH4SZ4thEGBiy4UlYI1LQqHuolEl8IWs0g/7sIKK6jzP7T2Lq4DlYdQPD7iAKdhED/aPicJYaGMDOm29B/vqdEPcX6sa5y2xHKgy6uVXKZXz3u9/FgQMH8Puf/wOsXLkSe15/Dbt378Y//uM/4tiJE/irv/or1f8muMTMm1U6O8tE48WHxwemLuLInpfw2k9+hGLRQa11ER2nityIhZFNg1izfRXyI1k0/KYccAqdUAFWqmuBMrSZjtpsaoMpaFslRT398EUMVxW4NbxIspzuwWtoV29echgiQ5mbkAvBw9RxisimKFFbhpQ1JixcBnSyU0W/q1u6icJG6dAVk/bdWKFLdzEx6pF0NOmV6/Xcu5feC+iXHrlC6iPMTZgVVfjxHJreBTSbF0QlQ+mraRMGVzwN0rN7LUoJjwukS/Q94llDONeeV22w/00kSRjTglKyQteBn50xOiPpaNlb6TFzUHtEiKFUwLDqDwxha7NyjUwD5VYV9baHeqmJbjNCnz2AjJFHa6aDmfMlHNt3EmE7wEBuEKvHVzHlRb1aQzFfwPD6jchv3oL+1WswNjYGN5MQvch5CUIY4hBpYmbiHJr1BoaGGPxJCpODThCCzsVplCYuoDZxHucOHUBQnkHRjuA3ZmEYbdhZYOXWcYxsWYFOX8yyC41UiKiPhl42jKYHl8lJj5cB1y7PUTG1Sng4ej3Pn9PC+SCpboFDwsRDB3LNHdF3XFQvPQiW2hem8AtUgREkjnncUSzRaRJE2H8Afflx5N2VImmOUEAQZmAZeYXYym/9FavQ9WGpWLORBDvpsyYWfEthu16Szbz1YXJYKdF58iHXkuYFLXT8M6g0jqDdOYnYnIOdIiudxgqKIGWQ1SXBnU5NYnuCiG5HEXsnCt5SNznxXmaWTY2p4yhIhvCaKuEVWzXp2fK96IWiK0/2kQNmv+wbWSnZ7DRGodaz241QLlVQr7cRdg2sGN2IxkwL546cwflDp2BUAyzPLcNQdgh25CLwTYytWY9rb7kF1jWbgT6Wx00gT5apkk60Wy2Bxvh3f/CDH+DIkSP43Oc+Jwv1xKmTAs//0z/9E86fP48//dM/ne95wkmhbQJnL8zCbIcY7x/AYIG2tgAm57D3uR/i1PG9aHkzgN1E26gAmTau2bUR67etQTtqoGsR9ub7VNpYqgh43XlQdbre/IZUEVOzrZUJibQkAvYt9XVd2HTqmi4wrJfCwSqok6GsCIqs9kly4QbMZ5ahkOXhNY4gzMGIKTch6XGhm6PNtGi2826u0MWbI1L7SSc8ui+uW13zSVRyur0HuS8Edl47m4RZ6Z2X0PDOo9FWLbswLiMM67BduiXy0A8RB+ocYFCWvq2rEBJaT1MdI+swSaoUEZfyJ8pHVdKrg77wRmLuF2aUlwsIKqBzjWfSBSkEaB7Fs0QH+LbvoxMFOHb8JDo1H2uWrcVgagTnjl7E4VePYuZ8GWlkUMj2Y2x4HMUiDatU1bv1mmuw4sb3wcvmYBeY8KrXMT07jRdeeAErxsexc+dO1CtVvPHGGzh14iRGRkbwkY98RPZ0h7bP2Wyi9IuBUgnlE6cwdeAgZk8eQ1iZRiFtotGZQ5jxkVtVwMiOlUivKaKZC9EgUdmJkYkCWMECr0n1wRVqouNEbzzQybwK7Fq3r8/sxDWyh6Spzm/lOdJbfIn6gyRcsvcTe1ghOouElRbieVEaFYsr4bpDSFGeJ3LXtChrWKApf41fwYDe20MnxCTuZcy+RMbHhasHHCz0AC+BTHRvcGlAlwZMHX73NMqNg2h4J2A4Fbiugsd0QEecVptNG4EbXWFrS+VNZzLp42gJmvo6mztko4rFK6vB+YAeJ4FLub/prFFVkszUtTcxq0b2y5RMg9l1o95Go0HTkwipOI8BjOD0vrM4efgYwlaIodQA+jJFZB3Vk1uxegOuuf0OYP1aTLzxBpzhfoxs3IDYMXHkxDEU0nkMFPLIFpSe8tuPPYbXXnsNf/EXfy7JyLmzZ+X5q//8dYHgH3roIbjZLKIu37+FehzjO9/9HrJuFh994AOgT0J7toWMaElTeP3Jb+PY4dfQrF+EYbRQb06iULSxbfsGDK8ZQDQQwsgqfgGrEEpqeNDxEGPfUIiH8z3anoBOToMRIAibQvhZCDoLPWC9eXv7v4sCe2wiYIIWKx9t9sdtux/ZFAP6GgnoYUSrV6IZVBbMRzTECaOeDHuNJ/7sFbrK8n+RjzfrofdW6EsD+lKi28LbX+iNK8hdfedn76Ev2MZeeg3eBT10EmLZ52b1jSY68SxqtZMS0NlHN+0WAsoqHTLAk9YSme1UqzCgOyZCkUuyvcbEUikwdHBkj9dhzz1RbQiKRd8MngcilVRJsOqXL5EHJj0hQb5ThHdJdmPgoyTThucFqNSaqJRbQGChPzOAvFXAhaOT2PfCPtQmmyikB7FseAXyuQF0QqDtB1i7eRPuvOdu2GtWqdab68Jjiyw2xR/i1KlT+Jd/+Rfccdvt+OAHP4jpySkhpkpQP3UKj3ziE1i2bJn0ogMjRqPTRTGXVu1/1jYnz+PMG3sxefQwZibOIp0lzawuQb1vTR/Gd6xG/7oBdNwQ1fYMci65NJSzEt1TRjv6zOhF5nq5IXqtESKXZMwI1Dl+GS07zz7V/liQxS0QRNkqbIv1TEz7ayn6CjDNPumbW9YAivm18j0GcZG5yjlDyS5jiZqq8dYeb+/58UvpoRNil/Bo0owkEM2gkJyMWOnye67IUsikt0JfdFPniXOER5rwu6ckoDe7J1SFbqsKHaH2/VZ6ZkN8iPlBRmmEgDavJEvQbEWTUZLqT3q8ZkYRWJh9JwtGWKgJcUvcmwSyScw8BNpJ+jUMOKzSzRT8boRarYVmg+YHjPo20t00SnvLKJ0oo1X3UCgUpZ/On80VBjC2fDVufeijAHtacYSv/o+vY+O1O3D97bdhrlXHV7/6Vdx7++3YuGGDSEz4ePQb38DLL76Av/zLv0SB1XwYScV+cN9B3H777RgdHZVNHDbbsPIZYeJ+9Wv/gnyhH5/4xCNCXGw1unBtymto6+TjB48/ipMH9qAvHaFbn0V55ixWjg1i6+4NKO4sIi6oISGtVk2CejqtSIVSuXAwjDz0wtV6cuJVlPl5iS1mEsh7pj7pjFpLT4SMlAwZ0cGL/ABCkOx3kfRmmkWRmOQzq5GxVyCK+5OAzsw/CVzc3IYamENann5tP3tAV0nfL/LxZgFd8TYSb3wNW2rSZ48DXG9StLhCX1jXP19A74E8F12Id0NAZyDmOaHmCbTCCVSrpwVyh1WFk6KhS0KKlYqQShU1IMiinpqmLEZbgrH2RpDALj9LkqfyplDnRbL2xE+ByWVKoHkFueug0BscxFxjXjEitqwsKkJFtG00WmhUu2hWI4wPr0YqTOHkgZM48uoxeLMeRrLLMNS/XEyw6HGRGxrG2m3XYOO1O4FlI6ITb7QayA8MouUp2Rjfz8zMFP7+i1/CPffcg3vvvReHDx2Sav7Y0aP453/6Mn791z+OHTt2yECWIPBR81roLxThNz2kOJSJh27dQ/nYEbz03LO4eOEk8n0WOnEV9e4Mlq8ZxnU3b8PQ8iKqnWmEmaY4bQqPIeHeaBthXjGxgl5k/9qD4hkRUg5nSiSF2WXcEefbtj3mL6omZBuU1XlbEebiPCIm/xiUVl02swKp1AgMg5V5Gl2GDErf5O8tRCyu8jenjl7thHgXBnRW6BKME8i9N6CbApssLGR9UOvgfbne+sLlYXXmAFYLfngKleYRNL2jCDEDw1JQrks3I26gMPGCMujjToIKDWOY1fUr0xIJ5pSIJNrexJks9JUpgrJCVEM9lE1jkhkmyYr2HhaChfR0mRVYoh4jo73d7mB2piLBOpXKoNuJEE75mHx6Ak7VhpvJItc3oJzhTRurNm3GtuuvR//1NyAqV1But/CVx76J3Xfchq27rsXZiQv48pe/jN965GFs27xVFJrclM888yO88Nxz+Is//08oFPLw2m3s2bMHtmFh7eo1olfPZLPottpw8xmg08B3vvkojFQad93/IaQLwwjgCFd/rlzG2MAAps+dwtFXXkZ94jRQnUVregJu0EVxVRor718De8xEKs2qQRk78HMOIVLsVCVr0v1zgcmT68NDz03xmqqBNYoYoz40RCapQMJS1QNutEsXYVAvYB9f9c/F7CEuiMSkL7cW2dS4kFhkOMv8BDjlAKambDEcJwSln7uH/j83oDOh1ETE3j5kb8XdeyDK5z1HEJtPCwiKqhIv13e//JGkLWOvABmr35b8d+E69SYXv8hkaOk1uORvyZ73RHvOXnnLn0C5dgqtzgQsuwEn1UUccrATWxpKykUTl14zIsPmSa8mDco5ohPXZJQvteWE3lUlTlieHgrk8pAc5yjttT5z5v0xFtpAix3/lANktVpHu+0BvoOitQJRy8LkyYs4sfc4vNkOlhfGMZxfBjPOYHq2iuXrNuL6O2/H6K03A2meZQGaRheOm0az2UQ6lYIrRlERpqen8Ldf+ALuvfduqdIPHjwoyN7+/QfxrW8+hj/4g89jfHwcruUmg1ZCTJ49i4OHj2Pj5i1YvW6jgrCjCGdPH8ezP3oSfquERmkCneok+jMhtq4bx5b1K1AYT6OUn0Y3zeufJDy6aEraFrw+vf3zpQWfmNSI94X+Deqc12tswSdBGfuob2oSbFdIfKKOiQoIOXkyHkHWXY2+wlqY9picJ3FEAyuVq/D2qv874UQsGhr786zmd2FAX/w2KeNQJgJCaAhp/aeyUWXcorSE+rl3rJ5mM6tLqn5esjqbZgznUWkeQ719HEE8ndj4+ar/lIz+FNmI2Pl1hNWqDpuikk3R6nHeU1kFIGZkXRbyBhmPimGqZVXK0Yz6zGQ4RULgC4NIZCRdnz10QjmO9M4bNQb0KqzQRiE3gCbhssOzCPY1kevmYeWzMDI5eJaN7OgQdt12O8ZvuQXwuzQkl9X0n//L/4Frb9iFDzzwITS6LfzDP/w9rt2xDXfeeqdcYj/28eNnnsZTTz2Fv/jzP8fI4DCe/P6TeOaZZzA6PIK+fB4PfvgjGF2+HGGXAyYicKrCE1/7ZzjZPO776K/DN1OYqlaQLQ7J6IVGq47RbA7NmYt45lvfQvviBIo24M3O4kLlOLZ9YCMGNhQk4w5NHz6HJdiUAakeusytompA5hBy7xkgM9hPAlE+l1EjaOYNIHSFo3pe5CLojF2TZZTOnSqEEAHNQGToMUej8rDKC+TeX1iPfGqlYqWKx7YeXvFWA7oOh/p0eHs35NIj4c0qdBqS9EKT+lrNVyb6DOtRiSz1Wv/VDei6B0vzpRoanXOo1E/C8ycloLtpX6YQMilV44E5y4BkKHI2lMwqMpQda8Q2Ww/xSrXwiFz5im9jKWWGyGMDrh1rXpOubtFiuZoOGwvkMMX/qZbrmJ0tiVlVwRnCqLMGZw5N4fiBY2jMNpDh3MZ0P3JOURQfmcIAPvTxh4HNm1C9cAYXGlWMbVgDpz+PiclJnDtxCjuv2YaRIUrYQpw7dxb/z9/9HT72sY/hlptuQrvTQblcxosv/ASnT5/GX/yn/11ebbVSQ7E/B0QennjsUew9eAS/8anfxPqN2zDTqMFNp5GzU5iaOouXnv0Bzh/ej37LR6bbRFifxaZV49h1x2aUCjPoFjxYri3jWLuxD59T4BJ/C5smIyQiElLnc/J1Ent5ZnQ9VgcLjoRqLPCCFbGC8hVRl+1A2Res6KU96sOxeX4TCSkgCtie47yH1RgsbgTMUXRaLE6KypJecaaTYTZUNzAdfmtOKm93y+6XArn36s4JudPPmwvVFns/VaGLTlWGE1z9WZPa1NBb2iW2YTkeOsEUpucOo9k5CyfdFoc4cfuJIvk71C/LtgloSKBHINKSuCCTtzRTWyUVWrdI9qqaHa0rDU3GkENQAnqAjEtfcSUvYU+9G8Ug+Z59q1S6X0weLpyeRT7VD7RMDGdHcHjvEcwcOIeRagaD6UGEmTSiYj/qloE7HnwII2vXIbN8HDGxHkcFuf/6f/1X3HTLTXj/++9As90Q5vru3Tfjhl03yma8ePEiXnrpJUxMTOC+e+7F6OgwvvKVr6JarQoR5todO7Fr1y4ht8j7CH1YpolHv/oVZIpF3PvABxHb9JKPZXBMrVVDX7YA+B2kDGDu7Bl8/9uPI23EaFeqqM6dRS7bwvtu34zB1UW0U3VYgzECu41Gpy6wvchMQws2iYmcOMfhLAjQJYchCpF36c6nCHJqk6lAqTTn6tBT11x9XcPwKgunYkJNqVLOfdSt9qOYX4GB/DrYGEOMPsRRDjGdnQReV5OvZBykQNJX6oEtgYznMVM1T/zt24g/fQ/u0pZALHaX871zsblcOhzlSoCgrpyVvatOCnR1o1CPN7N+ffMKXWZKCzqnDtreR++9/Hlqm5/m/7lqQsR1J4hRC6ZTRTc6j9nyAXSCSVgu7T8byaRPEwa9u0Vmq84Rnlnk3sSmMltRbbYFGauSWFHTvKDSUFJOMuCTaWghZxX0zqZXML1qVamgw33L5IFz5/2ugZnJMmZmSsKvGS+uRvtshJ98/xUhy6WdLNJi3VoUrs7wslV44KGPorBls0Sj7/3rd7H/5HF8/k//GIEJfOMb30Cn4uFP/uiPRXnEx+TkJP72C/8NDz/8MHbtulbeF6v0mZkZrF69GuvWrZOf4znHMaquE+DgoTfwT1/5Ov74T/4My5atTiBpE36nhUwqhfLEeRza8yJO7n8DdrcOrzIHJ/Rx3U0bsfHmcdSMEjzL43RjhJmAo57UFLQYcEMbFlVCviHT3yh14y2IHRWcOeGNOnldiWurY21ytbSiV2tQ+51EtL9HQLJjREvaHKKoDxaGUMisRj63ShUEEflJqmWrDif9iUIW30mPd0ZATza9Pkwu93zZrzGgmw1YVgftYBqTM4dRb5yVzWi7HTGLSMlgEcoTkoCeWGOyJ62yNWU2cLnH0gNHVz29EBBRBjq+CbWF09TY5+Kk7zBGk6o0K4upqSo6dVK28shFBZTPlTF3ehbeuSr6ajGGi6Nokd05NITsypW446MPITu2nDNW5wccdNoe/uYL/zfe975deP9dt6NUmcUXv/hFfOShj+OardvmzXrqjbpk1KtXrUbX70ryxIDOBS6yk7wizwlRMYpRnZvDj370I+TyBdx8x21IZ3LiAU+/Yz/04VoW2u0G0uJjb+HY66/j2MH9KE3NoDF7Hmb1ArZesxzLtw/BHbcQD3TQtusIjQBpNw2/EcIOOF7RlvnzvhGhY3SFHc+DMGO4cHp1qEl8m2cKy+HH3uEC6UXdF20rq8g0NAUi09gwcshnR1HMr0HWHYdjjSGOaQFLwouS6ElApqeAIDx6qtLSFfDL6gG/tYDO4T96LKdWDvRW4JcmHouDqg7av5oB3UqUaF1YqRI64VnMlt9AJ7wIy2mLFauai27DoCRNj2mWwoM8DCJFnJOgAoqc9Yl6g5/rZKIXNu9Fm0iuk5aeQbRJ9dmJbBERoBsae+YcdEQOTrcdoTLXQrNKBzOeNym4nQwOPXMCrp/D2XMTSGVyGF+xBqVaDfn+Idx21z3YuG0HrCGy24Gnn38Wbxw+iN/5/c9JkfD4Y49j4uQF/G9/8mcJGc3AzMwc/uZv/gYf/vCHsXv3jfKaDhw4hAsXLsj5Qbg9k6GaxEEuR8JZGydOHsW3Hv8uPvf7n0ehMIR2x0MuRZMdGcIgfhnnjx7GoddeQW3qPIJ2A16tCivVxu47KZujYZWDmllH02qIqyqvR+h1kYlc8ax3Qnpe0NkTMlsisAK5/inDUpX7klGr+pr3WhNfImVj5W7H4mTHe8yxymSy2waVMqtRcJmcUHdOhI/OcLp/v+Bj8db6529/KvCOD+i9gfySoE52o+HBsjtodS9icuYoqrVTQmhJZXzRj9JJiFIq6g11FSh6ackjTXQDkvMUs1JXEL3Q7uWctnoDOoOcOKuGylyF2Tcb7V4Qo+4F8DoGzp2bQyE1BKubQi4q4tWnX0VU6SLTsdHvORgojqAaRSiuXY2Nu2/C+rvuBCxH8siur0wUKqU5PPbo17Hz2h245fabMVuaxj//89ewfdt12LXreuRyObiJprxaq6LYV5SArr+mURJm4mStcsHTKc4IQ5w8eRKW7WDlujVIpbMCiRuJxn5mehKl2Rkxkbh5926m5njuB09i+sJFdMqTKJ8+jEIhwJrrV2D1rmWI+rtooQLDjZFyXUTNCAbtdIUsBAnovhUgsJQ3tRWqLJvjZLWuXwdsRVxZah27eAvp/rEcjiw7aJTrjkhAL2RXIJ0alz5YJCMe3XmNOyfOSa7+Lg/oHBSiA7quRuSYECmOal0tfrwX0BeuBytvVuhtmG4J3ZgV+hvoBBeTCr2tKnTyafRIVEEGIxixqtDp9OaLTFURE+eRpR475KU+Crow4Jo1ZU1aMDgB0qBlqQ7oajojvSs4NrhaamPywhyMII1iYQheO0TpTA17n9yPdWObMDk1i77BIbjZAupeF++//wHccNttQKFfGXcZwEt7X8PefW/g05/9baTcFJ741ycweWESv/0fPjufjJw4cULIth/4wAdw22234Yc//CFeeeUVCeibN2/GXXfdJc8M6KqP7OHwkUP4tye/j//wmc+iv38UXreDjJtRYDShA7YT2k2cO7QfB159Be3aHIJWE+fOHsSqjQVcd+tmrNi2ApWojFJYhlu04LgmvFYb6ciCGztI0Que46CJYcQK4QvjCC6ToUQBpcjJiVNc8jXNnp9PdhehRDFiKm1iNaOD0xtZENjGoAT0nL0KMXj9+hYHdDEXkrLovQr9spD7VSp0vfl64br5z8WHnV7tXXjdWUyXjqJSPYHIKCGVCeCk2HvpKr0ovXuT/okEjKRCDyIG9gVdtM6s9cLQxgaXgwvl9/C20jiKevQolkljlp1G0wtQbbL/1EajFqKYGZGA3p3p4I3n3wAaMYbcfgxZtHPMoW4a2HzTjbj27nuB0WFxaGpy+IrLqWEGqpUSjh85jOXjy7Bm/Vo0mzVxgRsbXYH168lyV9UnA3ej0ZBKXLyqkvGDCr7m2EIOiuE1seGQucbNnsxqt9I8XGx0qUToqvnvJ44fxez0FPa+/Cp+77c/jb7+fpzatw+nTxyHV55G4+xxzJVOY/nWIey8ayvsoQgtowYjFaiZ0SQj0iI3oMRMDVcI7BghxyYSKu+ESJNRzwlIicRNZdsKwuS9UaY1eoKY6q0v9H3JjlUywZiKBmSQdkcw0LcG/YW1sMwR8XRfgNx1hU4bTl6wBcnk4sD37qjQ6ULWG9DnK8MkoNNZ772AfuVKSNC5qCFFQIDzmK3sRyeYgOVSstaEIc1bQvMyMEI1USWgs0pT+z1IZhjoCl0HDx1geqv13lfCNctxntL8SWYssK+7EJj491zxZC/PNqU6T9kFpO0CpiZKOHv4PNpnujDaFgZHlwtj/czFSWzcvh2//tnfBdy0oHxs23WjCK+8tkcC+u/+7u8im8ngye9/H9NTs3j44U/KXmfL8Ny5c0KiveGGG8Q+mnC7htw3bNiAm266Cf39/fI2mq0qclkHe/a8gh/+8Gl84pOfwurV60XSxZ3rd7oU7cJkAeXyOvs4+KMf4MThg0K7pU9+vXYaN9yyFZt3bxS1TM2owMzGrGcQBj6sjhpybNOwhyMqDLKdQnSpUuFMDplHz2Df41iZcGz0/I6lsLu+B7x/HLeqA7pt0vgrB8ccQj6zEjmbFTrRjQIg0lfKDRVoqgZ86YD+zoHd3xUV+tWCupAkLB+dYAal6klUasfQDWdFQ8pAH4cdCeiOrStwElVIjkt65TYJLouDhF4AuqLv/Xfv5tS93SiIEHaVPSN7z4Zpo97solJrY3KqjmJuWDJrp5PC6b2n0Zxqwi93MJgdQD5FBrYDd3gY7//IQyhs3y4kkMhxhVzH8Z5MrusAACAASURBVKOMOx2vhVSKTG661Bgyncnr+DJ3nAcCAzVlgb2PQIhnqrUghg0J47hXRsjJaw5/LzdgyJ6fS8sddLoKMp+euSiw/OOPfhN/9PnPoZDL0qgar7/yMqZPn4TTquHY0dfgDsXYeecWDK7NwcgFiKwu2l5dqm9hoYZMJiI1atUKhQAjhnGdIJHIqWEuKjgvsK31vRH1QM9YUE2KlD66yAAJjnKUahq2OYDB4noM9W+AYQzI1LWIGtNkfr1A7oQ4heWyRP87fwHfC+j//nvoyQDTsA7TrsHHBcyWD8LzJ2CnWgiiOky9FrW+PJFV6k4sq+twfsJgkoTOWxMvOJfNB5EkGVUFAtkjyviEsL2gTTS9Svgj1Lq3mr4Ec68WIG33I232YW66jhNHzmDq9AxGMYLKVB3rt25FlyZThoGPfvKTGNuxAzEH52SzCvX2PLz44os4sG8/fu+zv4NcPosn/+37OHX2HB7+xCMYThzgWACQ+c6hLLqI0f4b2p5VyH0kNdNHxI5w+PBB7N27D3fceRfGx1fL+5JKusNKPY3pibMyQr1/ZAjd6Uk898xTiDodNKuTOHt8D5aN57Du2tVYtmUUZjFCO64jMDpIc+Y6PeulIFD7X84PFnJ24l1BFVEy2ZHnhmbF6+Fb+vzrJcr1BnQ/oHc/h+a4UAG9AAsDyKVXoJBmD52yNbYpqZZSSZ0iOyo1lGrXvhfQF5PirlKhL+2NLK7U2XtyRYbkR3NotM+iWlfGEN2gJEx2x4rE5cmhN6/EO6WbZe+bv4vSjd4KsDfL5gLWFe7lgzphTWUkw4lEhO/I5o7IRq11UKm2MDvbwtjwGrRKPsJqiGOvHEUf8giqXeTdPoSGDbuQx/qdO3HTRz8KFPI4efIUVq7bgNi0cOr4KeQyWXQ7bWzYsF40rzKaNQpkDCMPk/lhMz2Vq64StL6T76t3g4q5j+8jm3bh0LOZbsyBPx/QyeplBT87PYlyqYQXnn0Wj3z8N5DhWMNcBqf27sWx/a+jGMc4euQ1lLvTWLltBBuv5XS2PCKrjXq7AsoS55EMQmKG2pQJ20hGyBI9UWShZDRqj52u7p3rgL5QnavDkwxiuUcS0Om97MCI+zDQtw6jg4QGdYWu5WmJ5DDxEljq59ELx6rPf9Gyq7fWQ38Pcr9y9X2lynhx1usjiBqw3Lr0zmdLBxcg96iKFJ2WWJGLJI2PxL6YCIjopAmTJ7rmHtvdXutSHUwWcW8SVQcBAAmQkSLXRTJi1VbzyA0XtbkGZicbQNfFyMBKhJ6NI/tO4PjhU/BKAYbNQWTIZi8WUev6uP2DH8R1H3wAkdeBmc0gthypI7tBF3v3vIbTJ07iox9+UNCzvXvfQLnVwq233SE+7nxwL+k2I/+t0bzeYK4tWZXPRxetVgPTsyWMr1wJ18kK5E5kkVeqNFfG0SMHcPr4Udx31x0YXTmOY3tewszkRTTnJlE+dwTt9hT6VuSw8+YtGFrbh5o/iw5HV+dTiFnAsOAimTkJ6EJlsFVBFndZ3yxul+qzjtf9apA7K/SAU9VY4NEU18gKtE5nyay7Uqp011oGgEUTXfEU2kW/94X5JO8F9EtZ7j9FQO8NSAtBnVB5RpihkVFBEM/C655HrXkWjfYFdLpVmAbhZcIyiStTovk0acIvDgNqgy5lw+q/sXTe8+LjQ41fFO9mukQFdJ4wZbIag3mp3JZ5yYTIWmUfc6fLKJ2cQcp3kIsysJ00mqaJ4TVrcPM9d2P59Tdg4vw5PPfqq3j/vfejG/j44VM/wrKhEdGNP/jhD6Ljd5DJZ2XcIgN62+sgnWYVrwIPyW6iIOipyFUak8wpnx9DlEBa89aTif6b06cSAxduoKmJC+I212m3cf3OHeJKZ2ZSqFy4gKP79sJsNDE1cRLHzx+GWfCx86YNWL9tHEh58PxawsJWlQqDuR6KQuidDw5XUMMZVK9X3wf2zrlhaaLRexBqtru+Pwzo/BkGdA6+8f0U4iAnFfqyka0wTbJUSYpj9Z54xJPlrsdRXmGs50LW/c4O6O+R4t5aQDc4qSyivSvX6wRmy4d7AnoZrsN1yhad/juEXQnBm7KWqU8n8qQrwaVw+7zEMump91a7rCKDrhpnHEmfW/zMFONKqkEb1ZkmauUOXCapmVHUZrs48NoRXDg7Bcd30RflUMwPg351Y+vX4sFHPgV7+Rjangc7n5dQpUxvYmmdVaansX3rNrRKFTRaTTi5HPL9xXnIularCfmNZFoy7PWD3iHch6mUUqvw0fE8OKYBk/10+ZJKyIkcumlXio2jhw7D73r4/pPfw3Xbt+OBBx9AfXYKJ44cxuyFszCr0zh/6gDidAfbb9qItdvH0DXr8KI6UllasSodujrDeOlDQTHIgZG2XKDsdjWBuZf4JgkAC62kn76UFEfvEcNW56JMweOArDAl50XaHpcqPZta2RPQ9SwKXaHzbSdkyasvw1/ad9/xkHtvoL20j06IlszEGKZD2KwuM9EbnfOoNs6h3SnBa5VhOz0BPdF70naW0Cv14qrSu5QU19urXUqqkO/JYBCaRjC7sxFRd96N4bUDlEotVCse+orL0Sh5iOoGTuw/DbtuojVZw3hhBLAzaGZcrN21E3d/+EOwh4fx/aeewo9f2YOHP/lJcHMdeH0/Vq9chVqpjI999CHp22XyeckqSW7LZQvoyjQmhTjoXrqG2/lv3UvXi5v9MvbTIxluEMHz2vL+peJXhpTSB2NWz2lIe19/XUxp+vI59A8OKG18FODM4SMonT2Ldn0Wrx94BZXWRVx7yybsuGE9zHQXvtFE0ysjthQ8x2EOC4QgNVwhnSJZUbHWe5nWmqi4NKDrQLuwFjgbgO+Den+aQ2RkQw4PbMTY4DYENJuJKEdROnT5W5w1TVKcOHxp57qle+7dAbkr2Zoiv4ky4E1la++R4nrvtOqhU1vZQhhPY2buiEhg7VQNflSGKU5w3Z6ALuUhDE4IlCojmifFKRKiklvOB71OR/6tuTg6oPPfTLr9ZJ68Yam9wX5uwJnfXSo7HNRmW4g8GymjCDfMY+ZcDUf3n0R1tomsmUN/egDdlo84k8aHP/FxrLnhBsS2CSObR7nTgp1Ki5+E4upLCS5S1ajWgJnP074TPCt0Vc4+Os8Hjltmr3xpYNfnjL6GgdeGnahx+P8SWWAvjbhTpVrD1NQUrtm8CV/76lfgOhZ+4+O/hqDTxsED+3DxxDH0+R2cPvIaGt05bL5uJbZcuwJW3kcnrsNIxegGHebq6pryVglLkfPRA9UqpXpG7HhVxa6RPh3MdSF4eVJcBJdJgwyVIrKXRhCwIMgjZY+JMRXJccrHgix3LalmxFHqGDEZ+lWE3NWbV8NZuEjEapCXwyGD9MoJjJ6DvRAIFnrCppUR2YdM9jKqgFWBbVfgYwpz1VOYnjkDx6aRDE1s1GxhftCZjFAO9Z4m2eRXmQetF/rSxEJej8HevAvPI3xNV7qMkMCq5RamZ2qoVwMx+U87fZg+PYeTb5yEUYkw6PSjQO9gN4tpE/jU//qHWLFpo1iyvn7gAL7+2GP4kz/7M/zoqR/Aqzex45pteO7pZ/Bbv/VbGFs5LhfL8ylXYjiyUKkonTmJcEtJb2S667nkXORChEsezVYD2Qz/zWvKAypxBRDPabVJHv0f38TM7JRU0f/x838ARwz4TXGHShkGjry6B0bUwf4Dr6Bcn4Sb83H/Q7cjP2yhgxoCo4nI7CBmEJU0WyEBrHDUZiOjfmHK3UL7Q0GRckD0PnSJL/9zjE6nDZdadiMla8GyiujvWykBPWWOIyKZhTp0brxkspZ4a4vdJ98xRa2X64EtBHS59z0/s7T98tbS76tD7r3a80v/jhrNqZj+CxOrCEFKtSSoTOKfP+8Ol+j5E8RG7yu5NUukP/I+r2pseemUsAX/eHX9OIpYPd45fcaF65jYfjE4oAnDaqIjVfpxNNrnhChnmW246Riuo7gddHikOYxluGIDytnZWrampWs6gDOItNvtq54vpsE+NF3aYjWMhFfcUoNYmjUf3QbgVSMs61+LsGnj6SdegOU7KE3VMdK/DEN9Qzh95gJ23HgDPvKbjwD5PI6cPyu99Gu2X4cDJw6Ls1xfNoddW7fJDAcBHdjLYiC2AK/rIZ1KS8uN54MEeMtGuVLGQP+AfL0XsSRDng+2GWmyk0S2+fssrYjkX5wQd/z4URw+uB/r16/F9m3XIJ1y0W638JMfPAWnWpHJbAePvgwr3cbdH3ofVq4fQNmbpmMt4CgSHLm1YqfL5DWZsMbXRGULZX1aIaP1+1oe2Ds8S+/b+bVuRMhkXTWrnv78Fkc5ZxF2s3CtUQnoxTx191cO6EoKe+W13VuEvrVz4qf7v39pFbqcvz9HQNeZl0C2PdCWysTkjiubVbMG02mwa4MuzmOufAaV2gXx6mVAN8iItJUFo0xBEnenAJbtLmJN68vWC9MsDfgqEDGgM3N04LU7QvpyrDTMwEa1wt55A/VaAMeiUUEOkyemcPbgWThNEwN2HwqEd9wM3PVrcN8jD2No+ZhssIMnTuBb334cv/u7v4dnn34GzWoN2zZtwSs/eREf//jHsWz1CqkMArDqdQX2OnTwoJjKXHvttaI/l83WY7er/637SZrxLsSOmFZ42ihFB3RuVgVFvfDcT4Q1n0m78vszKReFQk4MepgkPf9v/wp0PZw5dRQTkydE/3/T7TswvmEQUaqOdlhBSHIiK2L2B2NCWxasRBPejdrKyz3pTWqGr+6ZXzWgS0hWmTn7W2S5ZzIjGOpfh/7MWgBDSUDPIqZT3HxA98UQRIWZd3dAX5jkpdakBJP3AvpPd/ppH0+eH7SEtugeWUarcwHNzjn40Qy89rSsac4q4oOzGWQcMuVmIoml0kZNu+uF03VFqANKL9rXG1hIgDWl7aVEYHLOxRbqtTZqZQ+RZ6FbMzBSWI3SuRpe/fF+GF0XcctAMT8EJ5VGO4xw1wfvx847bkO50cS//vgZmNkcrr95N55+7nkUCgU0KlXcvOt9WLtiHHmaRZEpR+5JypY2ng7SfB2HjxxGsVjE8mXL58+S3gl++nMV+LmvFhuai51wQhtj8Xby1HExrNm2bStWjC2H16UzHzB79gwu7DuI2Kvg0OEX0fImsfv2jdi4bQVCu4nQ6cAjG47XWFnHSclBQypTJgwymaKLp+bfqLGrvUiJZr/r66+vvZ62JvMh6CBKT0uTg7gyiMM8Mu5yFLIrkXZYQJEUxx56L+TOu6XQmvcCek+F7hIeukqFroOnriTme6wCL6Zg2Cn4nQCGXYPtckOWUPOOo1Q9C687B7CCYdCKaSGqJoHRNE5neVx8OmPrrVB0ZqXJIL0/Mx/gxeTfQrdDyZolAR1dE7VqB3NzTbQaMRy3H37TwPmjFzB5ahrZTgoDVgF5Tn/L5LDmzltxwwfuQ7ovL+7i+w8fwhP/9q/4zGd+G2dPnMLBffuxfctWnDh6TEYXDo2Pif6Ss5BVfW7gjTf24vHHH8fatWvx4IMPCsGF3221W8hmsvPz53uTIplqROgN9LzXO1J7qDN5UjfFdRRpUEaihkQcyKgntObAb1Tx+os/gVcvozo3i+PH9okn9rpNY7h29zo4fT6aKItzXGgqAxjKf2wOtwiVL4AftREx4ZrXki4kbosq9N7KPAnFyvVNnU0cmsHxqYXCMgwPbEDOXiO9r4imEBEzb11JqOE8san8o00J9O/eCv1yAV0duNqjXcv/NNT+i6vQFzvZJY5/7/QKXaIoP8irYKCpiw2sF55BvXUOrfZ5GFYDJgMLOSAyqIllOY2SlMKGWuYrcXDeDAGhOma+FSUjiB3xnqiUm8Jud8Is4paFPmcUh/acwJkDFwHPQTE9KBr1RhRiaMVy/NonP4ni+vUoz83i//3Kl5EbHsLO62/A6/v24/rrr8f+N/Zhx9Yt2LF5MzJsETpyCMp7p4GURu64xx977DEJ6Pffd786G4XNvdCqIQqoofelyhopHnp+tl6v4+WXX8bc3BzuuOM2LKP7JQHrMECnWsPxV/fA6jZx9Ai17vuwfnM/du3eiL5hB22jgSZHz9oRDM5OJ+ItnOYAMduMYQTHzSGmFj3xzdBJVW9BpuF3zXPQCArjASfM8cEqnxwcVuMWishnx9GXZnE0mAR0GlPpgK6mt6mL815AXwS5v1lAX5TNLoEFqZk2jCza7SZMp4Z01keIC5icPYxK7axsUIvmM9R2ylQlwHHZu6KRiSjI4QeKhX25Dcm/3cv47CVn6X4vs3Qywk0GdCMjM87ZO69UKNsykXYHUJqu49SBs6hM1FCMs+ijm1mUgpnrw7aHPoTtd94OJ58XO9cXX30Fzz73Y3zm059BxnHxxOPfwbbNW1AtV3D3vfcgVcwjiEOEMlgmRspw0GjU8dd//deiIb377rtx8803Y/269RLItQUiF7HOwnV/3eIGEShceeMrxFUHdRXkaH3Lyj6fz8omVElBKAdAvTqNiVPHMXX2DIJ2C4f3v4bQr6M4aOL2e65DaihEx63BtxsI5D5QSGoJimEFChmBrt7nDR+UnlR/zFfoVwjoGnWQgRfIIJsZxdDAOvRl18I2hmWCEq2nLh/QyRRgQF9qvqKug3okMrp3KOSurUI1WVCjL7/sgH5payBpqfRO2Uuu6DvniVlqcqu5n8I6DJuJXhXt4BRmy0cBYw6xURNHNMW5oHcD+6yOJNYy6En4GAtjf3vPifnxnZcZ7UlDFLbqZK2TA+NSieMIrF+aq4uZTNoowPGzcPwcXvrh62hOdhC2TKwYWgs/MjAbtrFh5w78xiOPwBockumIX/zv/x0jK1Zg7cZN+MevfFmmpj3//PO45/134e7bb0e7WRd9OMcoy0zxhLAnKEEY4O/+7u8E/v/sZz8rkDsfGnYnFK/PFc3X6b2feh3INQDwxPe+h9def13g+bvvuQfXXXcd7JQyeKIk7fCe12H5LZw7/TqOHf0JCvkObr71GqzaPIq6X0bb8sGBmCxglLsj+awhLFbiIYQjwIC+6DUkfCLZvcmMjfnzOrHn1QgK4XZW+izMKFtz3SKy6TFhuKcMWkcXlVOcwYCe2P4Ky/29gH5ZyJ0s56tV6L0V8qXBnYdGCl6nJs5OqUwbrc5ZTEwdRL01ASfli2yNVQyzuYWAbiQBnQs1mbzTE9R7/85SstwCJKwHwygyl8XKk2P22hxc4KFWozmLDdftx/nTMzi+7zS8uTYGrT5kwpQE9MzQCG575FNYc/21NH1HEHVx6NhRHDhwAPfefRcG+/rx0vMvYOXYcunFbdmxnQ03dEMfsU3XpFD6YZTk/cP/9w944oknMDg4KAH9/vvvx/hy1W/vJcjpjFvpNQPYjpLxqYCQzHEXFq/aJDxgNFOXP3dxahJdvyPOdMMDBUxfOIEje/dKQD977AialWm4mS7uuO96ZEZi+JkaunYDvklnpxgGbWB9F46fVjIdV/XX1eCbBT8ANSZVSXgWP3qr6Uiui+u6CVzmwrYGUcyvElMZwmag01NEJUSy6TkykT19mbinK/R3d0BX41N7pFNGr/xPEbQWKqy3t0JXx/alPIAFO2Vd2b1De+g8l2XpR4iCBkxHBfS6dxwzpcNwUzVR0MRxM6k9XZFHxoGawEX0z7BU20ejer1nxOU4ODrQkEdCMi2DJ/3EZUShaaDl+aiX29JDt4MMcmY/vJkALz/9Bsymi7hpYuXwOpGpzVo+brn/Xtzz4YfkbKD99D9+9avYsGkL1m7YiL/52/8mZjDf/e63xeXtU498UmBr7n1aQmezGUn0eR8pUeNe+sIXvoDjx4/LCFUifqzCGdD5/VyWBit0sFxwodT7Uyp5sXZIWOkGcO7MWcyW5tDfV8TY8mVIpdKC7qlUGdj7yqvo1uZQmjmOk8deQrtxFjfsXo/t169HPawhyhjwjBC+uOgFtI/g4Fo4CQGRXh2qv77gXTH/epKfEbJo8iHnX3LWy/liqIKMvAjbyiGfH0V/3wpk7XFYGJZZEMr6ldV7L+SuA7pCw670+JXrob9ZQO+9IJpBqhxJSNpihekgjDzpn9MhrtY4hem5o/C67H35sE0OYyErmz10VtxknNJSVB1Ehnn1Hnqv7EHftN4K0rSZkLC3Y8OKU2g3QpQrbdQblEykYBoFnDx2Hsf2nUbciDDsDCLtW+gzshhYsQoP/sH/ghSJbhwMz0w47KJUKmFocEA02vQzZjXcajSQHRyQsYSNsAs3Tc0kl1gsmlLCWt/61rdA60aaQnATM6ivW6uGKcjvDlTfWEvawqgrFTqrPA6AUFtMsb4FzCdjWmY2BxI458olfO9738HE1CTWrVuLO26/EStG+vD6T36MTrWF+vQUzp8+IonUTXdeg8IKG55bRjfVEKtXHvJWlBIY0fUptaOvew2RsOBVQNcb7qcL6BBSXDqdhS0ESWb+RbF8pQ49l14uwxb+PQd0zfilHprXbz6wJE5xevrULyqgy0wAIVUuQLKLveTfyQGdEBQ9EXgg8zBh+6mNGHOoNk+g2jwO05oVsi2/LuTDiJyLFExOEjEoq/JU5XiFCl1DwZdDAIVLYrgS0Pky6K9O17las41m1YPvGQKvF+wBnD0wiZN7zyDVLcDwHIzmx1AJArQGsvi13/kMNu3YyYYypi9O4RuPfQs7r92Frdu34d+efBJbtmzBt7/7OHJ9BVx//XW4ZtsWjA6PKoSS+yeVFs4N9zgD9he/9EU899xzWLlyJf7wD/8QK1dQukVnuOYlAX2hW5okdj1IhOplW+h2O3BdjjaO4XkdMbKiQofvuzxXwcTpo/DqFzBz4QDOn9mDjZuHcONt2+ATvcuaaJshOsJ5imBHHJRMLE6tdS/isKfFdq+9VbneE9JiJCTJd53I2ficctKiKgh8xcNhQB8aWIOcuxymwO0DCwFde7mLUxyhHU2WfS+gz7PcyQe5WoWub8484YeaR25AevZSY0iWJZnsaMDzz6FUOS46dD8qweSsW0IjQoqDBHQOapH9m5DiHJewU5JRXobly0W36KBMFoRAOCDLU9V5FpdZZEtWXSp5aLZoOkFmdQ5HD53GiUPn4HRsjGZG4HQMDKcKGF+3Bfd9/o+AQkG0mt3IRzZHGV7iYNXpwtQsb043SrliBtNmZZ5SP8fa0u94Qlz7+te/jqefflreDwco3HjjjdJ3HxsbQyadmR9bS0Y8D90gZHWhJjyRA6CksKw01JQzMawxOJxFuckxWXjttVdx6uwZ3HzzTbj5putgxU3seeFZtGaqsP0Ar774DNLZCLtu3oDxTUW0UmV03LpYvTIRc6KsBPS0T1cmoBWXJaDra6yhYg2RLVToSzeNOoSpVHAc1f+KwzQcZ0gq9L7carjWmIxFVAE9CSzzFboi5pjMvN/FkLsO6EIM5ftJKkXtsKcTpV90QJc1uwgJWCz7e2ey3AkDkYBBGSPfAM+RFlrtC6i1TqATXgDMi1IsmGZL1po6+FOwURCLZ36Nnu5LK7HeAH6l80XkoQFbWDybHBiOLYNNSpUGmrUWwq4Fy08jbw3i5R+8jvpEGykvh0ycR84ooGlbSG1ejUf+4++hMDAIBDEunpvA88//BJu2XCNzzNm+yxf7cObcabipFKbnptHXX8Cu992ArRs2Io58OCbNsCJQa85z4kt//yXxcM9ms7jvvvvwwAMPoL/YD6+j2PB8dLqKSEczZz3Mmtx2fZYbCQcHloVauYy+/kHVi0/GKMu8ujhCo97CKy/+GEF7Ct36GRza+0MMj1q45e5dSPU74ETkjhWimwRtm+TjOIaa0Qixke4mwV7HiF6uUG8vXaO98xU6HehiFnmuTGrkNDvb7sNAkQjfaqRoG82AzjPE4Fmu9liv9asy1vh3FtCXkBznK0INxcmClglFC7K1oOsL65mcZxk4n3gkX+5ZOflYsBxTzFjEZUw0iMrH23S4pKqot09jtnQY7e5FRKiJU5xNVzIjFImcJkOocZtqQpLtKAnGlVioyuJQQzYL5ieqSg8UQ5vJgpWSRVGvdlGaa6PVJOyZRRRkcPTgWZw6fB7ZKI3R7DDbxhjNDWDtlh245dOfAfIFVKollCsVOCkbw0ODIBFfiCrdAAH1na4rAZ1/jFmpYXHMaRd505UeOjffl770JZmcRmMIskrJbiUzfufOncJ+17Ca7qV7HQbqxJdYIG7V/lga0KlJLfb34wx75UEXh44ewU037cbwYD9arWm88dKLaE/PoujYeOp7jyFXiLF993qs2TmKINOE7yjpGh8WUQvyBzgshQdD2Eh06to2U42KvTSg62W1ePPIjHtBbOislUI+O4aBgdXIOStUhh31I4rJUKUenyQgBblL71PoOz9lQJdFoqV2iRRsyTjQnoX/M3z61mRrMt059kWFtCigJyNn5/W3byZbE+ezxLdcywilZ8mqRh/Zlz6TIawfl4P2k1f1M1yPX+aPKvvOOGwp6aSsiSpmSsfQaJ5BbM3BdCpwXE/Ib0HYRddTo3odOw/XySQOb5dn9fa2kC7P0bHQafIctJHKpGG5an7D1EwZjUpH+vQZox95ox9PfvMZoG7C9lLos/thhy78lIuxW67DRz/7GUHRUnYKrUZbEu/x8ZUYHhkRLwtyazL5DNZt3IAXX3kZTz/7I9iOid27d+POm2+dHyGsHeA4xfGZZ54RKSy16J/73OdwzdZr5oP40oC+0HJJrkMSzEUybjlo1mrI9fVLH/38+QsC3bdaHgYGB7Fy1So89dT3ELdmYPlz2POTJ5DLerjzA7vRtzyDptFG14kQiBGUATsyYYUxXJHecVSzITPUewlvOqDz/fSa4yxap8mciE7bRzabFx+LdovjsF0UC8sxMrgBWWdlD+ROhKE3oPNzOTSvsGAXzopf5op+y7I1yoYWMrSFw7bXvkIxIhUkE4WcQMbyVenCeZMFNhamonJdw6xWzQAAIABJREFUU17bSl8uxiJJQDeSqWmSECmbJvm+k+Y881lMzR7GTGm/OMa5aQ9OKkDQbQuznZO/HPqsJwYmUTJz2KRhgay85BHr+cWqn6v7x8pnnFW3gn5URWnAInubOYn0mUyRrM3NddFpO7DjfkSdLF58ei861QhOx8JgqoBUZMHw2fv6AK775CcwUavi8ce+JX1pvqcP3HcvxkbHEHodWDLVKHnwLXOAEeNXkhX67Q7SiXvTs88+i6997Wsgs5RBnWNUSYhhH2x4aFj6XiTp6GpNkdySYSXJMBSd3GgyGDcfs3bCbQwOJNecOHkSK1aswB133YnYjPDSM08j22rDalVw+uge1NoXMbguj2tuWg+Hw4pMD2bM+cZqpXDWnW9aiAw2Kjh8IXFj64Hc9etg1UC4TNoEMiZ1YVRiryuXjMi1eH95vfKiIc1lVyPrrkIcs4+uArc6uHmIUlPA+0iS0+XG5yZruSeIaxtYNdXl7XlcXWeupJ5Xe3DYUW8CpNnH6trwmiRJqD6Nlv6yebJfAjvLuloI3GpM7ZUDutZe89fqKnUR/J54lr89V+tyv+VNEqIrHrh6T5G5TulkmyOQ4MeTqDfOoNmaQBCVFbHWJBLHw0kNZ+FApzBQZDYiYb0tOP7W3p4tr4X0yJPCgD1qfp//5tkl0qsgBs82N51Bx/NRokKmHsIMc8gaQ2jOhXj+yZeRinPoltvI2Tn0ZfIyofHGX/uYzIAQmVgQot3uIF9QI5JDmshQKC8Wtcl7MAxcnLyAp556SqrwD3/oQ7j11lvnYfVSuSStOwZ0vlb22VmhP/TQQxgdGV0U1MmlcZyl63NxDPC7IRzXRbPRRCaXxX/5z/+neMWzb/2bn/4Utm7fikP7X8P0qWOw/QZOH3gZpfIp3HzHVqzdMYZuuoVuykPkUINuwCLvgEo2n6ZeJloBvV9VMdB7HzTiJ/Pke3rm+usLrSk1P0KGwsU2LDuHXGZU2nbZ1DLYxpicJ2I4k7QllUkWz3wmvFcYv7zo3JBV8YvbAj2/+S0FdGVQL2F6/gUrIGT+6JPP5ZCR6iiQcXqex/Gdyp3IpcBTQ97J6Dv+vLjlsgdjq4pNbmbiuKS8y1UP3fd8sQhkZl1tHRMvZlbosGowLA8WQoHaOTRF9Y6TASAcgEJDCbGCXWBD6ipMs4b1ASkDUDiVrKuY4/L/mBGyKQOGSOEcdEKgWvYEcvc7GTgYRNjI4OWn96FTCWB6pgR0zhUwO13c+MC92P2Z38Jzb+zF8888i3vvvgcvPv8Crt2+A3fcdnuC7ei0UF3UXtMGvgaLA0eSG0r96KOPPoqjR4/Om8msX78eDz/8MLZs3iI/xXnpXOSs/slW1TDU0sChAw0PI7JZ2X8n9M6M/9ixYwLtf/jBB7Hjfbvx4tM/RLpehVmbwskjr6LWuYiRzUVsv2UzQrcjwTMVRyCNj5svdEy0HTXbOGh2BY24EmQpxJUlTltLgxZZ97qPK733MAXXXSa2jctHrwPCfgW9Cy9AVema3S8B67Kw2eUCerKy30EBnbBlLwlL720NNfaqNC57orylgK4CRW8wv9rnv5gT7S0GdHnBDOaUq82hE59DvX4Gnc4UYrSkHaWSXmX1yvOB7PYgsSRNcbhTD6Kk339vsql93TUHiM/qa7QwVRwVnnO8VzSUmZttoFmNYEV9yBrDqM/4eOGHe5CNc/BqHgpuBnkm2Qbwgc/8Dnbcdqs6Z0GjJSb4CyYx2o9C3yed4BFtI/HtO9/5DtasWSMeE3fccYecC9949BsS1HUSTRnspz/9aey6bpf8HULvyumOyd6CSkbdXx24FlQOba+NTDqH6elpHDt2Qv7umjXrcNfd74cfezh6aB+mThyH67dw6uCrKM2ewPtu3YR1O0bRdCrCwREvC6oMIgtWaMEOHDWSmefIIgfKhX66Tqwuj478/+y9Z5Bc13ktuvqEjtM9OQCYQQYJEAAzKYoSKZMirSwqWRZ1Jdku+14Fh3JJrud3n+y//uNyvR/XV2X7Vb1n6cpWKFlOsrJlSZREkQRFkESOM4MJmNg5nPxqffvs6TODAUCbknwpslmsAWYaPd3n7L3XF9a3ljo1qbehFCTZZrRh20X0FIZRzE8gm6KOex8i5BFSnIqTNJorIUkgK3yqytN9bFRi/PkKK/38AT0MxDlMA7py+pLGtNh4kvQlo1bxQcWfy4bhcZwAdI5byOHtp2BJ9baCavMCVion0HLmRDnOsDvIWBSSobiZ8tvW7FvZmwwcklrBEnhoJqM6/HXpl3PZBDcC+pqAhAnYqQBm2pTo2g1TKK80sLpK5bgcMsYQOmULTz92fB2gZynT6bi446EHccevvBN/89V/wemTJ/F//Z//HX/7vz6LfCaLR3/1fS8I0Fnx5PgLH9wwzKD5//LyskTYzCBuuukmvPGNb8TOHTsFmPm5CdKbObRtdujyUOBs88rqCgYHBrG0vIRPfvKT+MAHP4h7XvsAnvzhd2GVVxCVL+PcySfQ8BYwtn8Ih157AE6qIYFVlip10m5SgN7JqDlYv9kRQL/WQ2+iZFtEK0GZpiVjdLrsx8g/8LgxR5FLb8O2sdvWAF337wTMWXqPFfJeyoAuWycB6slrxJ8p3+orA6YrrvdVWl7XLrkrc5IrM/IX8Pt+auj+YgGdhzmrNTVKnaDpXRBAD/wVcWuUCZm4rSAS62z1sUoWjy0li3ub7p04SdE/09dKgYwhHBkZvRRuj4Vmo4OlxRpaNRoCUn5qCKuzLfzkR8eRi/Jw6w768j3Ip1XJ/W2/9WFsP3QQi0uLQqbl64+NjUnQrtnrOlhn31uAOK7aUKfiO9/5DljZYzXv7W9/u9imfutb35L/pWLIK1Or4bd/+7dxzz33yL/lv1NjsGxjdffe1QC90WyIK+Tc3Jyoah47dkwqfLffcRtIabt47hQWz56H4TQwfeYoFuZP4fAdO7Dv5lF4+SY6dgOu5Ui/njoWdsj/MzAYXHH8WK6d0l1IzqFrUZmN6z+ZsauWnZLmNY00LKsHueyA6LhnrGGk0C9mTxSXYUtvLeGTFjIfGw+vlyGg0zlMA7pFKVH9EIlN9T9Lyyoz118Vq1GPkambR5AnScOFHyxgtXoeq5XT6PhzIjKTyYWwpMTqx6xt5a8tZZcYBMkql9uiCXH65zHrmptNsSKVZeC6XqURwWs3YWdtpDMEdKC82sTKShu+k0fGHEB71cQzPzwJvx6Jb/Fwvhc96SwsL8AdD96Pw+98Oz731a/g+Wefw+989GP42r98Fa1mE7/7u78Hr9WGncutL3fES2jtGKOncmy4wgidQP7000/jueeek9L7rbfeKv7G7Je945F3yGflxuY1SHqor7sG8bVJ2q0ymOGBQZtFqtL9+Z//OT74oQ/hpkO34ckffg/pyiq81TmcPfFj1N3L2HJgGIfvuwmB3ZHeZCZQ8ruUy/UNoJ2OlfZ8qsepBbB2DzZkwMkNyOetL2lyIysHNQZuVPFihq4AfQtGBsn+ZZRNdSylGy+mDIn5+5c6oKtjRR1mOgDV10xaLBuu58a/XzOYuk7JX5Hx1vcL/z2v/+Jx/cUAOttrShyGGXqERWG21xuTSKGCdJZ7vqOmQCSpYP9czUPzi3zOoEuIWw/Waj3r9pz+2XrhExMw0spAJC4b12stAfR2PQUrKsH2+7AwWcXxp88JoHsNF8O9gxIcp3qKeMdHPoKRvXvwD//4D1JBoyAMgfj+++9fK7NrZTcG87pPrpMVngGP//hxydTJlWEwwCyfyYHea0wM/uAP/gDDw8MSIPJzEdj9wJO26fqxxfUZOhMhnUjxsz///HERmWGW/pr77sW+/XsxO3ke82fOwujUMXf+GGYvHcONh8aw77ZtSPV5AuiO2ekCOmxkwixMsOTurAF68gzRZ0Ty+mtOQ3efqGCE54YiATP4pY1qCWlrWHzRS6XtsFJ9MI1+GAnddl2d1qNs3XX8cgP0SI1KaECPLQ7U9UgePPF1YXlLZ+hJQFc3hSNYZHs7CMIl1JqUez0rso30Q8/kCORxOVbY291erbZPlfnPxEMDvh730SMO1CQWWUHuZM3o5cZ2PFgZW1jgGtCXl5vwOlnYqQF4NRvP/fgMvBoQNSMM5UoocczKC3Db6+7H4V99J547c1p6Vnt27hK/Ysq5fvKTf4RIInc9P92NBZOTv6EfiZ+4zqL53qq1qrzeM888g4985CP47Gc/K4xXZum6fK6zdDV2pEY5kg9dilcmLqH00rjRGWXPzs7K/w89/DDGd+7Bke9/D7lGDWF1AaePP4GqM4vh/QM4/NoDiDKuZMMC6NRiZtfJjAGdUEAJ2dhPOgnoOitnAKc3oL7ua0SvVAqu+NBzJDG2U2QZLuQ8OrWYt2F87I6YGNcDDryoUUUSJVWGrsb0NmOqvjRK7sl7tln5XY/qJNf+esC9TnnkmohLYqq6dpv1z188WL+QV3hxgM4AMGXQ06GOILyMauMcGgT0VBXpLPc8fcxUVU45ohHWmagRUSMYZEonzpUkqOigKll+199TvVwLfsjyO4NRlWjU6y0sL9bRaRpIp/qQ6hRw6cwyzh2bRibIIWj5GBsYQuT6yA0P4j2/8zswB/rwJ3/yJ6IIx8z3ySefxEc/+lEpmWs71KS3vQ7UGQQyCKCa5OzcrJwTR48elaoeM3z2uvmVZ8fHPvYxGVnT4lKcTSepNpNJcHzWnyDyN+5PBgHtltKuIEGP1/Izn/kMDh06hLe8/U1Ymp3F9MnjQLuGpenTmLxwFLtvHMJNd+5A1OegYzXhWArQDWboSCPDDN2w4AQEdJXsJatTGtDXzuoEtnR77eQ/8d4r1U32yEnT5lSMmeqHiQGMje2HbfQLuKvzI3bnXFPX3Gif+jIEdF/UeVQPnfti7bEhQ1choiKnUZREA7reNBJdc2aaTWmqOWEZtc5ZrFYvwPFWYFiOCMvIIR4Dut58ag6do5sqwl7rjcQ9RfbQdf9WEVgUoHf9uVWgQTU3wyaZwoIXAbVqW3ro7aYBI+yVDfn8E2fhVEJ4VQ8DmR702HmYnofDr3k17nrPI2hn0jj6k2fk9Y4fOyZf/9tv/tZakKNF0uQgia+XZi14juqDK6GYaG1O9Iknn5Cy2cjICCYnJ/G2t71NsnQ+dMmNEbsi+3VZ5RtBk1rM3PAMEjjfzg3P6J0zqjt37eKkDJ754Q9RoglFfQlnTjyB1c6MAPrN990El/1J00WW6k7cBCS2WSnpofPeGuwfJjLLjb9fBxsa7DcK/VAQgoesYarrQIJR4LN0NiQWiLu33wNEfYgiZugkzakMXfrosajlLwqgy77YkKlvBPK1dd7ddNckvans+2qkOP7C7oH2883M9Qd4cYAeBlwFPNhrCKPLaLQm0WhOIgrLouFOjQsB8Vj5LDY4Fdcvfs9eG8N6IcGH3tKx+qA4GhJI2EpXJMZ6vSmA7rYtZM0BOT/OPT+L6TOXkfaz8Jsetg6OwW010bttG9792x/Fiu/iT//0T0XZjYD+Z3/2Z/j93/99+XNSd52/XfZPouqix8/4s+lL0zIl8/jjj0u2zskZnnn79u0TBcp7771X/i3JtbzX7LerTHWze9DtoZNQy0SJmT7PfI7YUrxmeGQQ73//oygvLWLq+ecQNMooz53HhfPPYGJ3L26+dx/Q78CxW3AtF4ERwYqlo9Pcy5EBV5zyukHVxpI779HGddkF/hBB2BZAlwSGDnrU6EcOJvoE1EeG9yNtDcDm+Jpk6KTxstwuc44xwCcJby8DQOdFloUlc56R2Oexd6FIamv11rVyuwBMXGrXpDguGd6YpDiAvK4AOklOSse9E01jpXIerc6iIsXJjKhSBFp3Y5ktUkJV/MxVKV+ivFD1zRk18ysXIcGSJXdZLLFgh5ZUzVqcxeSGNBEaJtotF+Wyg2YdCN0cbL8fx548h07ZQ2fVRZ+dRzFdQMpxcPjee3Dnu96OCiKcPnUKe/bswff/7buiyU5hGAGzxPpIAro+PmxDjX/ph9ZdrlQr0hvjCArL5B//+Mdx04Gb1vXNNWFGA/oaNyAe01MZQx2lYgmqD9YjwM7yOxXpeE/L1Rqeffxx9HTaQHMRZ088iYo7j5GDw7j5/oPoRE1FiqMRjkwHmHHJnaS4UBzbUvHkQDJD1xG2nirgzzZWaIS5m+KhQuKjytAVoNOsYUCMFXZu5XUkKa4UR9hKtzsla5HZFhfaSzdD36izLWsmrmolS77JTGUtgJXdqHugmwO3kEOvNlYqw6BKy/o/B8zl014TSfWa2vxJar6Cvt1IlYHUMlqdaTRbF+F7y4DRVEpwsXAMg1HJ1iPlAMbXzpgxxyfRK1fZd/ea6LYdv6+JZtxr5HtEKbKnFaATIKqVJpaX6vDaNnLWICyvhJPPTGL+4grMjoWgFWDb8CgalTKGdu7EOz/6YdRSET73uc9Jhs6S+6c//WkRhKGgjNZoJ19m3TkRM7/58+WVZbl/5MfU6jV84xvfkDYd9/7ExISU2lkmf9/73oeJ8Ql5Ge3I1i09b36FCXzsuTPrZ3WPY3BLS0v40pe+JIHCm9/8JjTKyzj/k6PwaitoLE/j/NmnsWVnEbfffwBBsQM304ZnUx0TsQ+EBYteEKwAJAA9mZjoe7B2LiamHbpBbQjaDxPL1frlPaAYWB5Wqh+WMYDhoRslQ7eoOAme9WzTKMEcFRi9zDJ0lXSvB/QgkaFTe1gfNmtLInYyk4wjBvarATrtPENwpKqBCGU03CmUa1PwglXYGco5OnLDCOi6jCxRtow/BTKC0hXrZ7k2JQAucoCc7cxk4pKvAhTVa1HPIei7TUcIfNIDsy24ToRq1UGjFsHvZGRDHj9yHk45RJvSr5kSSpkeGK6LQ69+FV79G7+Onxx9WsD3He94B77yla/gkUcewfgOmovQEEldH10Y3ShpnjazayYsfB5Z7LRR5ePM2TNS2uJn+M3f/E2RgiXjVJfTCNDqtbv9V/5dg2nS4IXjLJxr1wcEX4eHE8tyR3/0IwXozNBPPYGav4Sxw8O49ZdugUsHq4iWjZ5k4zKZkIrQEHK5AnRm6NolSa8FnYnrvhe/3yVF6nuk5qYJOAR0GYMUnRAbpjkopLjxkdsTgK5EMWTvChGKWZZedRvHSl4aJfeNrnr602hQT7LQk5Uo+fM6QN/8QL7mWB2rXlKGfGkDugTKKCOVWkHHI6BPweksIEo1BNClx0qAZsBPOhzHZSPFrZGAPuE9kNw/ugycHFtj+Vmz3F3Xh2mTPa0AnWuxUm5ID93vpAXQs9EAjh05j4WpMoy2Cb/pY3xkTMyQRvfswXt+52NIDw/i29/+tsyf87WnpqbwG7/xG1Iq19noRhMVDfB6LFWDtF4jzNI///nPS+me58df//Vfy/l08ODBdeIy6fTVSu5qPbGyqQhnpuhYMDDg7+TI3COPvB033rAX7coqzjx9FG5lGa3VGZw7dwRjO4q464FDaJircLMd+GmfDOQ1QKcXBOfQI4tGS90ppfVjxSpR09dAZ+tdDo5SmtRjy5LMiXtbbg3Qt4wdRDo1BIMSsMgg4Fgzh3VYUREw3zi29wueob9QQF8H6glA1yVxjq0le6dquUTwvQasWFim0ppEpXYefliBmeaNoq0pZ62ZoWtpUaXwthHQtTQgb1IyQ9de4rxxyviCrGrl6c4NmU5l4PgeRALWTqNRb2JhsYpOyxRSXNjMYe7cCiZPzCFsBBjK9SOTstCfLaB/+zje/LGPodxU4g8MWljmGh4dQf/QkARCXIStdluyYz50tMv3oDYpZ/BV9SBZTtPay//jf/wP2UQktXC2XXseX2/+WR/vOsPh6ysijDrI1jbp5EXMnD2JfKuJ5anTaDXmsFi/hIMPHMD44W0i3xj6TYAbhw5JHGZgby9NZawU/FZLAF1KeLa9ZobDQ1BrS2sgl9ZLbI+oxmYYpVMu05XSKNs4KmvPoVDYht6eHejNclyPNqo98BwDmSw5FzScaUoP1DL1gbQ5oPveetITI/Mk1+N61zFZ3lzvRqYiiZ91ZnvtDDVmY8Sjm5tD+jW+y+oYmb8/pxnbzd/JtTP05L9JXgv1Zx7KBjjLb1o1IcIBi2g459FozMCnWYtMRKjfoYCfPBBqQajvMUPX1bqkH7o+T5KBqv793a8pOB5L12n4oseviL4suVdWXNjoRQ6DeP7Jc2it+gjqkbDcB3v6Ucrn0DIM/Nc//iQaccmY46Q8l0hw+6M/+iPZo3rKQV8HyVxjEq0GcZWorF//k1OTwsOZnp6WPvvWrVtx3333Sd+bz+U5kjyPNxt7VUCqzik9IUNQZ4bOIOGwyNU6WJiZxtRzx2F5LdSWp3HuDDP0Eg6/Zi/8QhOO3YGb9hAYHOWzYAbM0GNBMMMVbwu+F03Y49nBv+tkTN8Dvdc0sGt+jrofPNMYbFGvIoPAyyJwCxgfvxm59CjSxqAAOnvs0m+Xyk4Ac13PWHb0umXa9TT4BZpDv2bJXSb640eSFBdfKCmKCsB3+ySyuYSgEiDwazB5w4NVlKtTqDenEaIKw2Lvy6U8smK16xnkWEKQ0q9iDhJrAq/15+OSutYS77IktQ2lGYtCUCwiRM7Kw2XQwAg+baHVbGNxqYp2MwU71YuwmcXCZAVTJ+cR1EMMZvrEIa3HzKA0Noo3/cavIT08JBuRxDqTrPZ4XVABrqenuC4DVzOduUTpnJ1plWHLBosXFIGXgEg2Opnvn/jEJwTQdalMR+i6anG1Y1sHDiLT2GgIsYUblK9DGdqZ6UksT11EplnF5QvHUa/NoRYuYv/9B7DlxhEF6GjDooSux7GTCL5hwI3nR02PxMX1OuQauEXJLxaUWauuxKVCdZgYMKnlT5CHK2xkVk6oCpfNjoljUl/pBqRT9JDvgecaSlNaMoeGRNnGVe091QZkCV8Dr8peJB1Yu1y/MIB+DaXGa5Xc2fJ4qQN6CAem0ZCWHXAZtc5FtJqzCNFCSvgWMTE3QYqTVhj5GPH6uNr+SQZsGwFdRJZCQ6RHHdeNRatS4rRWWw2RTpWQCQdx4unzqFzuIKgH8Bo++gtFFLN51KMAv/aHf4j8llH8+Mc/lgrahQsX5K286U1vEj6N3ucb34fOWnXFTdZ6bIvKwJ2z5nwtjsDyDCAXh9k5Z9aTLmtXqxBxX/B3OE5Hzit97hDYWX7n+8llMwLoi5emMXnseVhOE5WFKVycfA7b9w3i5lfvQTvbkJK7Iz10jvLRutZE2lfrLkw5cCguQ356Wrm4yRkQe1bwa7KvvoYdWiY5MaFBkh31+UU9klr9QRFjYzfJ+BpL8BScVUryisqtAF1eMXH7XwaALhGRFpahKEOSFKd7O/qQXPsa10bj60NA1zdjjdRgODBSDdFtb7TIUJ2F4y4Ahpp9ZrkslyYRSgF69yHqIyooiAOHtZ5XghTH5xMUVX9d/Xvp0YoohJKdLaR7JEMXC0I7JUpNy8s1tJpkwNJIoYClqTqmTs7Bq/oYyPQiI2MXJjL9vXjDhz6EgRv3q8CO5XWWsOL3xflq/l5uLroU8cENImYKa6IwNEK8EtC52BipfupTn8LCwoKQZLaMbVkLBLjB+NCchKsdSNwc3PTnzp/D6dOnZVNznp0P33Px/NEn0VlehFUvY+bs86jX52CWPNx4343o29mLNrkNKZLiaKygVHspsNlORdKqKFi2KMXxHiVLl90+V1eWd2NvkhmNbVGpiwEVMylm6NTbZg+9D1l7TAC9v2ePlN19nxUA9ixD+EELts1qi96Mm2foLMPpw/ClCOhXu6/d7+uZiWuR365OitM99Ov/np/VM15Mhh6LXpkuDChAd0FhmYvw3BVRiaO0swT+LKsnxta0mInb7kggLQTf2IZU9cdVJSuZIW8G6Bxb47+jhrsQW0MDlXIL9XKIjNEnHJzzxy9h7nwZfs0DvWA49lokUdUP8MZf/3Xsvu0WfPnLX8auXbtkpPTAgQPYsmWL9MQ3A1wNtrrqpnkYST13fbdImtPgqMv22j6V+4EBdXKv6n8nlYwY0JU6nlI9TOrBu24bdirC4vQkpk6cQNSsYGXmAubnT+GGw9tw4FU70cm14KSZpXuikGkQ1QMbtmfJ66esEB3PWbvWSZKvxotN3x8TA5E+6bZcJZEImRRlkbb6YBsD2LLlIKzUAFIoIeKonEFQJ29H8whU3ab7eBkC+nXH1kSaSV2iNX/dTdyMYJD0VkM7mMNq5ZKAOlIVmDbtMTsycpK1lXANGZHJTEIp/BBhNvRA1iT7FIAT0FX5TC2gpFIcIzpm6AR09oPp2ctMu1xpolELELpZ6YGV51q4eHwW9YUG+qwScmZGtIjNQhH3PvJO3HD//SKqQ6JLvqcgC9fOZdcyQRLSCoUeuRae6ypThDgQMugWF0fDqi+qPg83Jw+Iv/zLv8TMzAx+7/d+D9u2MlNVwRU35WYLfeOxq4km7PFzDO4Nb3gDDt50UAG638EPvvNNpFo1GJVlzF84iUZzDsO7+7Dn1Xthj9qoB1VhoBdSyvaQSY0ThGhGIdzQR4+Vga2DJQoKxWx9Lfeq2h/qQE0enOrQDGCJDkHMcjf5PRc8g4KwANsYRn/pRgz13wDbHEUQWDCNjArIQmW7qqP3K7PMbg89CeiyMF9CGfr1YfTFja2pkuLPp5y4+Wd5EYDOPcssy3SRQgMBFtDsTKLVnkYU1sXciUEin8PAT/zPeT5w8oYTGgZwPUC/tlIf+T+K29NxFSiR+VUpN1FZ9mAzQw8GcXlyFeeOzcKrujB9E9lUGqV8AWXPxYOPfgB3PvgATpw8oYhtg4NSRdM2pxsz9LW1nCgN6zYcr29SeGqz6508NyRA2TA9tBHQqfdBIm0ul5HMXnN4xPQKPszAw/zkecycPCks98sXT6FcmcahO3Zi1y1bEZQcdNJtuGkf9IVMhfSwt2C6pvihp3Mm2q4KhkTN2WIdAAAgAElEQVR5NJGl66BKE56TpF99rnBKRrX6lHqfR5+eVEY80XOZYQwP7YMpDPc+0bewzLwQQSm9zVafJXP4L2dADwOsE5ZZU7yPgXVDhq7nHrl7kqQeBfYch1hCzbmIpZVJON4qLLsptqkswdIeNM0eKTdhPC+rF5weW5OUMflI2E5qQFc9XNU7Z09Vgwt7LhrQ/dARIGYAUK21Uas6cJo2+rNbUF/0cP65GSxNLaMQ5dCTzstgRCpXwMRtd+KX3/s+gABOR7UsAxByA1y0HLYN6I/cFqapOKTFUqw8ZLihaAqjA5+N/Vq+Txq2sHTGOVLNUE0+/3olY/4Olto528oM/b3vfS+Gh4ZFnGZ1ZRHPHfmBlMrCpQWszp6ToGr3LePYcts2TouhFbG0HQqgZ1LmGqA3ogBeGCETGbDiCQS9yZL99M0AXWfznDwwUmQZBxI00MuGGbrTieD5ORjRAAZ692N06EakrTEEAQ1cqJBHgQ0PmQwBXbN/N8/QyZlY99jQa7ze9fvP7qFfTwv++oB/vWesD5Sv9+yf/s9fJKBHLLdz1ryKtnsJzfYUXO8yDJ4tZmeNxyL97bUMnRManF8nwKxnj/97P5/DoNQy4EnFjC2gtJTcVxY6SPk8J4bRXg3x/FNn4VYcpGlC5IcYKPWi4gU4+PqH8Yb3vFd+re5Ta02KjdMO3fah4iPp3rlu4+n3zrE0giOfT5vTpP68UojrTtaIhTX39VqQq/kG6nwioKvXz2BhcUHktikly0eWAbVTxdy5c5g7cwZ+fRVzF0+i1VrArffsw/DuIqJ+D06mA9f2peSeCkxEngHTtaXSZqVNKbmL2h7FstJpqTry7zyL9VmysRQvyVnspKnG6RSgOyQqGlkUcqMo5MaQy22JZ9DpB8F2I33elNHTy7aHvq7kvkH6lbGOfqwtigQpjsIv8v3EKFV38ZDZPo3F2mksr04hiGrIZFxY6binGgWwDd54ZoZkkSZEYdiC5yxpwvpQevWUdoydqvhVLwrRco4jUr5fFfVxVjQnPXQv6MBnTz8I0Gz6qFY6aNUi9Ge3wa0auHDsEmZOz8N2DRTTPShQijZfQn77Lrzz/R9EdnRkzY6cwXO1vIozF5S3OQ8SjrJxI9FwQXTYhezHjRlL517lJPnCF7+AEydO4Ld+67dkdjwpKpEUm7jaQcTRFTq3UXnu1KlT+MAHPoDt27fLhpm+cAYXzjwLo11Fa2YaTmUBbXcJB+7ei+LeEpy8Az+rwLaH6lLseUeAGynXabYfDTdaM2fRJUkp5cUyvzxUdItls5I7y1+65G5a6hBxXWbqeQH0oYGDGI4zdJbcGYQpEpOLbPb6GbpBe971iL4+/rua6Un8rJcOoP/HSu7/udk5L/KLAXSeEx2kUi244RIajWm0OlOIojJMoyk/04Q4GVeV80F5EFAXg4+0sNNVBSm5fnULTxPl+Nz1lR61QNquAyv2QRcej5EVQF+cayFyM8hGQ7CDHhx57Bg6qx2kYcNrtDE6OIRaAOR27cWHfud3pU9N4CQRTJ9b/LMmuyXBXb8X2U8pQ4JzLQmbLNFvJg2tK3xMtFitzGRUP/xqgE4vdL4PBtBf//rXMbZlBHfefqf68JEHv1XBpbMnsXhhUoRl5i+eQBRVccs9NyI7nEJUctCOWe6UeU0FNuCnYLiWZOhSGU2pNqgm6+pghEJY/N0EbFX+V+0Dfo/v13UZsNE8hgRbBeguha6gAJ0ZumUNK1KcOYoU6NqYEQ/7bqNqo7HTy63kvsGcxYyFXTaCuigxxWNrArRJ8Zf4ydRr96LzWFw9gdXKjMyNZrO+ADrVlmWcKaJUIf+qTFmkk8P4gF+p9EZ94OTcKPWBZXEoMoVeKFrCkD2jbr/MgBkaAuiSoccWf66XEpOWRjVANhqE6eRx6fQCJk9cAho+emJAT+V64BeH8KZ3/wq237BPJAyZwjLTn1+4jO/+4DFhl2bzOeldl3pKAuQkrfCrOjTWA87GueSvf+PrIgZD0Qn21WQzr0WXilB3rQcV4qgKd/LkSRGc+JVf+RWxYyUb/6nHH8PKwkX4tSXUpy4iG7UkqDp8737YE2m0Mi2KLokaU46uepSpjVK0u4DLcUNm5g4bWVc6qMm9jwVvkjO96w9Ndt9teB4zLDeeduB946xoD0wMYnjwEAZKe5DCIHxPAboq19N5Tmk4q8dVxtbWcS/U1Us+rnf9/vcH9KRU59V65dcQlrnm6vl5/PDFALonssQk0bY686jVJ+G48zCtqmToQaQ0yxXw0XtAqYmJOYucDz4yZN1SauQqSovJ728G6Bx/k9I9eTgi1pJHeaWJpfkWwCpTp4T+3Cge/7ejaCzWYQUmmqt1bBsdk66/sWUHHv3wR8QJbeO65NojyK+N5catLf28JDhrUGagrklvBG29ByXbjjkCslvIGzAZECvjmm4Xan2GTs4Pnzs/P4u//du/xX33vwb3veY+eIEjEi211XlMnzqO8uw8bL+N5UtnkM44uPnuffDzTQQ9bXSyDoJMhJC+HJENeKYAOlUyWWE1SLCNM26+N93mYDLGEV3dWuOILR9sSfA9EdAdty4BlRp5DZXQGNLI2sMiKMPx11JhHIX0OAwUENCxUYhzrNzxCisdhu7jJQzoSphDua1pl7U1XefER0xm6F37VDWfuFb6jp+fXPTEX31zNClOH/SStRlVeOF5LJVPolKbQ8psIJdnP5UkNaUcFnmMqllyV/anciQT0OncQ2KW9NCUqIws2BjQ9Zw5v6eFZfg8Lg7asMprMxvsqKzcJ8uaSkZpZoARahUH9QpJLDlkoz4sXCjj/PNTQozrMfPIsXRjF7DYdPCWd78Ht7z6VUBfr7p8USCuRJ/74hdwy6HD6C2WcMcdd6DY369GbEwLHr8aVDNePwupAUYDyWM/eAxHjhzBo48+itHR0bgMZqxZqaqoabMeqMrY+NkI6pdmpvDNb35D9dAPHpB/9uXP/S8UjRDO6mWUZ86jrwikMm3cet9BWKMG2pkOPM6JwoNFu1zqtpPTbpjKVIFWttRe99U11Jk5X1uPAqm2ggJeIa1cMbamAJ1ja3TVk/sS0De+JD304YFD6OvZiQi9wnJX0bsPz+9IVM57qWzshLWTeOhrcu0I/KUH6FcLXH4e4Puz+B0vAtANZmw1BKii3rqEavUivGAB6XSbA6Lw/JasDwaBNO5gaZm9U7ZsPOFheEgnvSg2+Xi6zK3OnW6FUP9dC0d13I6sQ9POoFppo7zUROTlEDRsjPbvwg+/+QSq802Yno3qYhXjo9vQZpbZN4g3v/e9uPWOO9CoVtFT6kOno/gh7MtT1ZF/ZgDO/9O0U+X7EGIozz7CahSPwCqfB11S12JSckTE3Bv22Jnpsu+cSedEmEuCAfkvcS+UpKaouNUrq3j+xHH80z/9A3710ffh1ltuQaVeQX+xiKVzJwXQKwtzSBsOVhcuIt8T4eBdu9Ghel8xgJdx4WdIQKd4BXvnjIDo2UDJZ46nkVjLXnpb8jjD5qnIUrwjHvFWxkLohag1ayJEli/mkTbT6HgtEZbhaxDQdWWWbB/bJCluEFFQRG9pF/ryrG4W4UtSyFl1S85enmi/UICubraWwpPY7YplrXvOymovgut14MkCjtXfYpbz+tKNantvnKNc9+KpBlZrz6LS4Ox5GbkepcncapcFRHK5AigcnqL6T8SDnEQujjcRDDl7Sp1yDfJ6zl3NoYsYhBdKyV09lEiBJsipETETnscSbwc0eeFCsjM2vDBEvdZGq+ahUwtRsofRWg1x7tlpzJ1dhR3m0V8YRtbkYWFheNsWPPyudyA/sQ0o5GJzhGV85e//GReOn8KrbrsL73n0/bI5kLclcFA5qY8CaFKQWpsL1UxUvTF/9PiPxPv4wx/+MHp6ehRxxE6vzbPzM7SbHYlkhalPJn3HRybNjITuUsr07amnfoS5+Ut4/etfJ6/z5FM/xOrUJWTKdVx4/hn0DVkIzQbywxFupylLj4sVZwWwuampS20jLRaFKaRk3pbRMFmv3IEqmEpyJHQmnixlSmCYOBT5Z2YJXE/8tm2nZVDAaZvIZLZgoLQXY8OHgagXUZSXA5k7noRJcu3JxDVCAjoPis2BjqGqavlowuELH1mT9R0LzOq2QXL98nWTJVm9H9auRfxvrw2DGyssV8sQ9KtsFry9cFC88r38ZxLi/n0Bgl5TcmbJJEkDBpbR8KdRb83AC1eE6R6iAcPwVPDnchOQh6O4OErX3VMubDzPoq5sdJLlru93Mqu9MkM3kM6WJGFwvI5MfVDTneOwK8sVrCzWYQYFFK1BzJ9bxdnnLyGs2TC8DDJRFsWhYZwtL+K+h1+Pt7zlbUiXSoDjARwHA3D6zGnUmw3MX76MLVvHcMPefSgVqWcRwq3WkS4VJcsNE3tPXxv9/pNjbRt1FCSZY1Aup2MkdCQxiuKhwW96nvz54sVzOM//py9gdNsW3HPfq1Hq60U+BJaOnsDsyeOo1ucRpuro+EvoG8lifN8wzDzQjFrwrAihnZIkQCoGsbY+D+/h3n64nRbcjifft8209NXZYqWTZsbOikYIy/NtpyWf185Y8n0eBzScYmC/VqmjHJ2Rk7G1MCjJ6GuxOIFSfisMltzX9Nw1SbLLsVH3d/149UtqDr3bv9IluRcG6I7blkNYPVtdgOSBntym1xyrMlpYWlGA7vrLyBd92JkGXK8qgJ5OZ5HyOTdIfrVWdOJG5Cgao9M4S4wBRgM3v+rRtE5bAbomfuhsUUn/qTK+gH/ocYRRbcgoRLvdgdsK0WkAOaMIv5bG7LkVzJ5ZRasSIm/0oi9TRMaPUCjmMXHzIdz9rrcDGQuRncZzx47j3MmzGCsOYuHSLH75oYfRM75NsKfp1GHlC1IdcdttFHOFdfrMJLUQCDne9uxzz4rQBAGdYyx6HpTjI4zcuRGynH2PDDgdEgnZYyKxhBy9UHr2uXwajdoyKpVljE+MolZdwdNP/RitxWVYcxV0astYrE2hbzyDfbduRe94DlHeQztsIjQjUdGzUhlY7BHyAGT5LlASHfWOJ4C+Eej037u9ue4z1oM/z41YWMLKIgxsBF4e+dw4Bvv2opDbiVTYK57G6kY6NKMXFTAeDlZUWKdHnvgt8serAboaVhHh2Gs+/vcB9GsB78sZ0BdQ9y+g1owB3ayI8mSKpXDaaoJ7IwsjVC5j7Lny/AgjurAptUgOxSaTEQ2Gsr6YEV+lfy7tshTVx7iG2bLj85XfeqVcFyvmqGMhi16U5zuYPrGIyqxDZyPkrF70FPvh2hEyxRz+y6//OkoT43DqLWT6SlJV++a3vyVz4wvzl4X3snvnDhR7CpIYhNRXNy2ksrRIjdub8bRM8v1fD9CDmDTK1aVqhWTqx9QGPwACD8srizhz7jSefOYpDIwM4fVvfAgDQ4OwGk1Mf+8p+KuLWKlOY7k5gyjXxPjeEYztHERoB+DYuW+lRC5aOEoR25s+vNBBKgjFGz6KfTaunIJRSp+6p87kjOc6k0TtQtiMrWClsif8KVZzc6JbgaCE/r7dKOa3IZ9jD53XSn9SpYAaJqQ7XzaA3s2sVIbe7jTh0faOiyBmOOtDOhnRXjf+Nlqo1c+h1ppEx7sMO9OGla7DD2m0oJiaRpBZA3TVD1LuX5ZofzP7pCORGpdS5bHYTScWMHEdLXzT3bSqPK9U41hGUNmmj5AjLrGZjM9/76XQqPoI2zaidhbt1QgzZ5dx6cwCIsfGaM8IJgq9MvqS3TKKt37gUaS2b5V+2g+PHMFyuYLbDt2KI48/iQfuux+jExMS9TbbTRT6eoXdmbYYsKgNqcdPSGyRhWvZOHX6FL74xS+KtvPY6NgaoK8Be7slgF6t1XDxwpT4ut9www1SgmNgEHg+8nkS7yhBGwChg8mTx/Dcs8+gs7qCaLGCUs7E8QtHcOCO3bjnoZux0plDmPWATIiOuCEZsJAWtT6q99Mvhw5rPBqdmD28kfymD8iNPciNwR/vIe8d74ltUxAiBwO9KBV3YrB3L8JgEKmwGAM6b3gM6GjF5hokumw2eqUA8KcN6EkOgLz+ht7rus/3U83QXwH0KzN0TsksoNI5j1pjBgFWYdh1hLRSpctalELa7BGhIgI6H2KlKoDOnyuuTTJLl+fEZwf/nKwwbpahewGVHrkOAgl+5flGCo16G7VKGy5tl50s/IaNxQsVXDyxALeWQik7hKyZRX9/L85fmsKHfvuj2Pmq21FrNJHv7ZXZ7C998e8we3EKpUwG73zbIxjftweR01Jcn4wtAYsawVr/npPBdFJBbrMMneU7Yf+z90wpVtKXokiqcbBlcwKhh+nZafzgR4+h2FfCw294CFk7i+blOZz+2r9iIA3MrlzApeWz6N2aw4237UDvaA/aHD02CeahMNxZsWV1hMmTVEiCEFbABEFVenneJ9XiGOiz8qjVPvl37jet4sfPqUjXqspFfkRIUA84CtsLA30YGzmAfGYMtjVAXj6iSCVyUhIU07BuMPyyAnQVpfIIZ/baBXRaf+pDbLMsfWNJch3IG+x1rcAJ5tHxFuH4C3C9BXhBRUBbsumIUn4swWg2uBIhYYbOG0lA5/iTJr/plgFvvAB8rDAn/TPtmS4VBVOCkZBVJWrCE0QjDyz8sPZE8hznGesVB41VH1EnC9PLC6Aff+Y8OtUQ48Vh3FDahk6tgd6JcWy/5SBueOsb4bQaODs3j7MzlzBMf+J2B3fefhdK6Qxa1QYKLJvJLqQhvOr96t6WlojVAE9J2b/5m7/BBz/4QRGEWc9cFXkERJGPr37tW/jJ0WfRNzCIt779bZjYukPCBG7XTruOHM0jrAju0iKef/YpXDh3Bo3lZaTJkIWDmreE219zAPtu345FCvwYTaSLadSYCcRsfBsWLGbofN1Aed2bmbRsiq5Yjyqr6zVB2cl1B4wet5EyYQTLJgFOjfyokZIC0tYg+nr3oJjdhZDiPmEvQjCw40bkgUxQJ8M1gkUHpZ8hoCcP+CSg6KztFUC/btj+U3vCZoDuh4uo1JmhTyMyyrCyDaneBB6lhENYKZ4faZjx+aEBXZQJOS5pMETdPFjS/I/k+k1m61yzHZeJBfvYAcIUx7CYtVPPwker7qJdDeDVU0gHvajMd3DyyEXUllwUM4MwvRQmeodweWUJd7/lIbz63Y+gBg9GlhU7A1/7l3/BySd/AtML8Wu/+qvYduAA4HfQ5KhegfPU5Jsosur6sy1ugV2DAKqfzxNkPejHbaTYB124SkZKDLlOnz6JYqmA7Tt3IvQ6mD95EstPHUF/BphaOIPF5hx23bwFuw9tR5gP4Fo+qu06Qp49sV+8GCtxZJcJBgMIP5LyugroSXpVCZny4/Cv+J6umvB80YlY103QQEDBGgrImP3IWCMYGb4BGZOEQ7btODEVi4wJoCsS3fr7+zIouXcXiwL0ToeEE0fNDW4A9G6GrrJOsrmv+khxhrROSxL4WEC5dRHV2gX4UQWWrcpdqYA3iJm0utGGyXEvbiLttqVMEbobjQCheugqy1UEOA3o+gBm79sm27xDa9YAHoVSAgdeFCBlcR4yC9vKotOKsLrYhte0kA4KmJ+q4OSzF1BdaWPU7sdwO4c+u4D80BDCQg73v/MRZPbtBPJZnLw0iZrnY8v2cfRavWi1yigijZ5MDuGqcj1b7FQxMDYin5Xvl1an+kGQ5xwpAf3Nb37zmsKb/jlLhk6nIZWFs+cuwrDSKPYPYOvIuBTPavUy+osluO0acgwcvA4mTzyPU88dRXlxEW6rilw6wuWVKRy+fR92H94Go+DDS7fQ9GvI9uZjQDeFnUpCnDr+yHYXqLsC0DfOylKo59qArhny7N3RUrEHWXsI/f17UEjT4KYXCCnKk+320Nk/lz46AwsGeip0Wf/46WToGwF9Y4a+Gcj/bHror2ToVwJ6Gx1nQcC82ZkFTGboNYSpGkK/rcagYstMk71VOSSkrqSkhjnyZLMk31WxXA/Y6yswm2Xorq8EkyKDzHll8sS/e26ETstHpx5JQkBibacMnDo6haVLVdhRAXYb2JUfQLHUh0rOwGve+whGb7sJy522JCnf+dq38OBtr8KT3/k+btq1F4fuuUuy5ihLXbwQTuiiaGREwXHjulzjsyRAfTMvAo+jYVlmtMo3M5DnK3ocjU/ymRx8rwPbSsFpNpArsCIWYXV6CgtnTsK6fAlorWJmZRJGr48b7t6H0lbK2tYR5g2Um3VEBHNeF54blOLlGRsx82fixJE0df153fRUQnLfaUKtloTVVRPhU3Hsja8nAj9pIdRGQR6Z7DCK+Qn05CZggDruRYTEksgQq2x5iFtnV4fgZZuhk0RGlR0pXSd66N2bkSAeJSKgK4Cd2VZUgZFqI8AiFqunUa1fAIw6MrnYNSxMQ2KCBKBzLhoRM1NuTh50KqpSv99UikHsi1OsgHzJeOaci15XDGgMQkA3PbrveHA4lxk6YqtIK1UCumln4XsGqstttKoRgo6F6pKD6fOXsbJQQ7phYrCewa7hnWh0HJg9eRS3bcMvfeD9wFA/AsvAgtdG2uYsurBM0IcM/EoN//rlfxZVOi+Twh33vUqsCHXUya+SHdDOtdPGP/7jP+LWW2+VPpoGfGWy4iFtp7C0uoAjTz8jlMVao4MHXv8gBkp0GFIcTpM/CT20Zmfwkx98D5NnTiHlqHl/pDtYbS3gobfch76xHBZrl5AdTKMdtGHlbFA4QwQzWLZkWSxiX1LPnvMQ8yXK1RWR5KG7kSSZzNwlgzdZ7FPriFl24KUF0PPZEfT17UYhvR2gS1JEIpA6dKS0kVKEJsmwGOz9DAE92Y/cDLxfAfSrx+s/7Z9cAegpB663KmDOll2YWkFkrsALyggDDoVx7ZPdbmMjoEulJyIPR9mfbnYfuUZ5jiQD0o2AT3ElKQmnWKXi6aHGcDh66XXo5phCfcUDOmmE7Szmzq9i5sIyWlUPuZaBbWEeu3btwU8WprH/gXvx4AffC8/OYGF1BT/47mN45P6HcOR7P8TE8BhuvOVmoJAmSRtU8OBv62HVbMOF1lLSks2a3Z9uBHRV6lYl9vnLC7gwNYnItLBj724MDYzSlw42DDhOAwU7DZOsuSAg6xbnjj6D1vw0CrUlVBYvoB5UMLZvSAyd/LyPalRDlDfQClhR0z4abNV51N+W8ygVppDJ9UgfW++zZLVXTyhp8mm3NaeqwgR0ykxwRp7nPkcGWW6PApo7jWOguBsGhkQlDugRQCfXiDwpjkTz3FexRNfv4WVBiktm6NKF8h1RDJIL7qr5y+TomI504jDoGvua4041mGYTTW8Wiyun0Hamkcl5AjYkmuTSBXX/YxMFgoDofov9IfW/u+NsqjeuJF71DDrFE1TPRZFiNKCTUc3qguWbCHwXjufCC13pg5FVaVpcwCwn2+g0Ahlha1R8OM0I9RUHs9OLqExXMOz0YyjdB4uGLT19qLY6eO2b3oRtd94GjA2jbQIdmOggQBa2aBR1lsr43j99Dc16FWHBxr0PvBb79u5bk3vtzs4aOH7iuLgmEcy3bduGm266SVjuyi2JWswB6s0apmdm0HRcfP8HP8LrH/5l7N93o/gKMQq1UhHc5UUcf+IJnH7mCNqVMgpmCmbGR9Mqy0bcf/MeGDkXdbeCVC5EaIcyT8+itlAfQ1t6XQR0VtDUuGKItsOSelc8Zq2Up4U70qpVkswg9KYV0Q9WaRiIIYuQsy1hDwrZMfT27kI+vRVR1INUlE+U3JVtrmRaPJB15vUzytA3Ajr/vhnRb2MVQoKXV3roP1VMvxLQPRgpF46/CCe4DD9aRMefEXEkOgTyrJC5Z1hSXVL3TWXoqnVDZ7+sInVvMoeuAT15vzdm6V6oSFoRR2gDV+bbFUHLQMCzxTHlvKiv+DC8gvTPL5yZxfzUEopeBqWVCDu2TWABHoKBIh56/3ux+5abUW61MTMzi6jtw2+0ccOevegZGlKTK0aIeuTC5NnnuEizfRhbnCp4UuffCwJ0nhFBgFOnT+PJoz9BKpvFXa95DSa2bAfFWgnoQdBGkYEBs+pOB525eZx87iiC8iIyjcuorU4iM2Rj5807kNuaRcNqom27cM1QrJZ5Rsue52BCSBtmlt1dAXQrX1ojpm0EdZ3Y8PsMrJIubArkPdhZFXQJoJs9Um6P/AJKpe3oL+xDhBJSYP+8gNBXlVotFun7bakcvOwBnfObGtA7rfYVgK7L7vqGXHVXs58iZK0aKs0LWFg5gRALKBTZn22hXq9ioHcI1OtdB+jinkTtZPbTlUGH3pAE9CQxjyx31Zu5EtAzjDo9A77nyMynH3kyCsHxNb4ujZQZ9YWBKUIz5eU2AsdG4BiYujiHyePTsKpZeIsd3Lr/EPIcl/ANpHuKePCd70Jq1w6gJ4MaFe1Y2kMKKyuL2DE4AqPlIfRcPH38KG44eCP6evtkFE1kDOOomqS2L33pSyIswxl0gvrrX/96DPQPxL10A61WVYRr/CBCpV7D//v/fRqvfd3rcPstt8Km0AWzX8/BmaefxI++9Q1U5+cwWMiixzLgoo4VaxG//O7XIaKrmtmBXTJR7ZSRzuckyBFAFw6Dmtsk9BLMZaI3FaHj0tGqO5+7EQC79rWxkUZybI1aA6Y6ENk7D/0sUlEJhewW9PbuEHOWMFREuSil5ohVcKDAnA+q16nHz6bkvhmgb8zSkutbByuvAPpPFcvXBYVrAWKKTHaug4a07JxoDo32JBrtOYRBXXQNQo8BGNettl9eD+imkVsD9I19aF0xu1aGTlGqdIYZYyTyr5IwGAwgLIQBOToW6qsulubqMIICMqlenDkxiQunp9Eb5ZFe8DBUGMSWG/fimfPncOCeu/C2//ZfhWibLpbQaraUomUuB9dhIhVJiXyZ3uOUdTU5xmqvKaoJ+zsOJKXlkBCj2ZihG5DbnVgAACAASURBVHRObLRh9eRQLVfx7MnjsIol3HLLHVJPLDfL6C3kYQQeisxqSfxbXMDy9DROP3sUfvUycv4K3M5ljO0dw8Thcbg5F+2si6BgoO610GHSZViwSKilH4RMpgQwqUfBISWaMyXUHPV+03tMZ+dkuBO4Rbo2w3Fhjge6AuiiBgoLtqXOkCgoCal2oLhPODiG0Q8wKQgYWKgxXiYTHL2mj/36+/sL3kMXx8G1CrpiuSsSAovIIVqN5lrvQ2fpV0a0G4eDdATJkhdfr4FK8yzKtbMw7TIClNFxy2KsYKcykilbhpJEZFQmqmIW2Y6cQ48tMePREt2P0Quj2WjHpiDpdQQLCQL8YK3kTrYkAZ1hJHvopm3BYBBA1bLAQqcdod0I5CvJLqsrDdSXXZx9bhZRNcSwWcTuwXH0GnkYYRrb9tyAvXfeDvPWw3BbNaT6iwjMNKrNOkqFolC8Tp04ibm5GTz00IPCXpdKB0VbxNbPxPSlaXz+858Xu8KJiQm86lWvEotFgr6eRecoGYlny6ur6DgO/uGfv4J3PfIOHLhxPwKng1ToYWFqEkce+y6OHXkC+ZSPG3ZMiDPw1NJpPPhf7hPPYjMdIDA8uBTkIAuYMo0kHIbsmlsC6Ay2GWWzw2ZoTQJXCcJoMosuvesNyeBqM3MW/lz8z8MObJuZeR6hV0AuM4qh/t3oKWxFCr1iyMLeeiTzozrLUltQQDPmaOj7zsWqSvsxk1UHAWtLUI/4xK9xHdzRfburPe3ac8rr/9XG6oX6DN3Pot/Rev32qwUsydd+mY6tSWWIFR5O3JRR886j0jgrBNsUpyDgIcNRSBaCQnJt+AdWFlWVj1jnubzaXR0FHSwk9RM0J4LfS1p7SmaOEMzSFcEunocWwSX6RvC4zMBtRaiVXbRqoYA6z5FzJy/g/LPnsdUcRnulhQMHDyPf04tLlxfxwFveihsffhhuo4b00ABqDiVhe6QE3qzWMNBTwpnjx/AXf/EXKA3049DNh/HII48I0FE0huOuPENENS6dBuWfL168iD179oCkW2pccI+kJdgPgbSJy3OX8cQzT+PUxSm87d3vxPg2kmpZLPeEhRC1a7D5gRp1PPeDxzB56iTGh3NYnj2G8R1FAfT8SBZeTyDZedvwpCrpU/+B+hUS4kSwCeg83+DL2e0y6Ek4viWxIwnuyeqMqsQqUq0fUWCKPCuO7VIivAc9ua0olXYiZ29BCsOKgxMxoUoE/SliGYOvjdj0EleKU8fC1efQrwboIW9IGMLtOGsqbZsBevfYSV6oBKCLbWYHtdYFrFRPI0otIMAK/LAOO20IKY6ezQbisZO43EphGUZaHBnRvVm1GGLN9rjMS3EZbZWadPNxXU/ee8ZgBqhsO+murgGdbFVZNAbFTiK0mj5azQCBm0LgG2i3PDQaEY49O4PybB3Zuo8dhRFssQdQQA69vSMYGB/HrgdeB4wMAsWcjKmV203094+g47bx91/6O+zfuwf33P0q6ZXz/fOQkHGNTBZnzp4RP3SCOK0VH3jgAezZvUcsDHU5kBt0aXER09MzWFlZkf/f+PAvo39wQMxiqovz+LdvfhWnjj6NvpyBnrSJTr2MYtbGtn1DmLh7BG6+BYMldtOBH7ZZ/EMkM4EUbEkrdSfJ0gFK/XK9CKmFXxkAxaiUBPOklrtufyRbMxrQ/cBB2s5JZh64OaTNEQz07kRv3zgsk5aprPvbavws7haqTF1tTkPMNXiwd4FaZcnx/DDNfWIJ4iSEazmX682hX3NK46rzyZu/6iuA/uKy9itK7jIzTWAmQXIFVfcCqs1zMi2DqK4SAjMt88kpUZrkYRFb9YJf6X6oAH1jG0WDyWYkrWSwKlVIpjZi4qf3giLmhgHJoxn4nolmzRMHx8A10a77uHhhBtOnZpD3SnBW2hgf2orxoW3oNFz0Do3gNW94A3KHD9JAHGVWRG0LtkGBLR9+rQl3pYZWo4EzM1PYtnO7OChy3JVnB5XitGHLankVx44dE74ORViYFHC2ncx2zn/DVaNgHYJsLoe/+8pXkM5lce99rxVZ3KxtIicVOZ8GFfjx17+C8vQ0ClYKzfo88sUOtu3ow+juEVglE227hbbhwk9HCGwDDlnsCUDn+UFANyJWeTnSxiakrp4k0CLhiKjPlW4VtgvokaFaqsy+2f1LRUWUChMoFXcha29V/XOOvUachtEj+wzsKBvMr79AWu4vVFime5lpgEcCFDMrkko4t8jZ74T7T6xa1NXh3Hh0cuZR/09ymwPTclHvXMDS6kn40RyCqIyU1UI+n0HoKoIJN6QsDJk950YmU5UMx/WArsuy+j1z/IxRq+N0yzV8v52OA7YL2KNX86gMLIhYNG5hhq4WDYGCpTOXCmadEBEFKkIDnbaPeivCxdkmZs4ton5+Hr2OhZ2ZEYxmBtCb7YOdK6Fvy1bsu+tO4NABog9qrQYKgwM4c2lSsu/ffPRD2D4+IZuRm0yLyjCypuTrF77wBSm38+/8+uj7HgUlHXXZif+mUa/znEJ1tYy+3l7kKUEbRZg9/hyeffoJHH36x2iUL2P3jjEU8yYajVXsGN+CO153GLX0EpxcCymTYzcevKiDgIeRjHVwlIwlSd1HpwiHL1MB0k9DCDujeuQatDXLXVkaKua+ztB535MZrfo3nvwObsTILyJjjaK/tEMAPZ3uEwMJYeDGIL6mvSyazDyoKRzUBfRkhi4/f5GAvpEstRGSNvbU19oPCbEP/W9eAfSfBaCzbcOzYFHNo7fOwg0WkRLhIV/6zHJuyBrmmR7EM+iqh84yLWu/m5V69breyP9Ifj959vH8WPc60vBmQGyTR4Z6rYNOM0Kz4eLy/BKWZutYvFRHupNBth1h1+A4JvrGUCk3MLxzN+5533uBkV54JL52mkhn82BtL8Oe8mIZdl8fjvzkKUzs2YXRkVE0W03VsrMsUPecwT6lo+nj8Eu/9Evy9e6778bQ0JDKasXt0IBTr6PR6WBwdAyf+7u/w3J5VcygWH9wWjUUcjYQuph68jF876v/hELkY9tQP5Yr0xjfP4DB8RKGtvYhyvio+TU4hoNUNg0jm0bH8SUYl2ZdnBAwKDHoncEQPUNSnFL31ICdTNB0hU/Jdyvzpm5iwGq+Ct7JV3Ad9ulL6C1OoLe0B7axBYhKcYaupxx4nPCsZ/lEA/ovkJb79TL09VuQZRIe0J4AOm+AZrkne4e6RLXZ9l1/qBEgWbLtoNw4h+XKSYSYB8wKUqaDXN7mOpKMOPKVOxrL7IYZIQwceR/kSa//3es5nxxbY4/FddX4nC4Ne56y56NYir4GDBQEzM2U9FY08NtWDnTtCoTokoLnhqjX2yhXXXTQi5nJVcyfuIDOzCr63Ty2F7dgvDiGYq4P1UYb/dvGse+uu1E6fADoK0hkePzieTz+xJN499vfhb4SWZhKZpSldykppQw88eQT+Na3voVDhw5hYWFBbFQ//vGPo7e3VzJ4JS4TR5iMcchn4HhAp4n5U6fw/LNH8Nj3vo2RwR7kcilR4MvmU9izdwI33LgLpbECloNZuHYbkeHBjyi4odScmNVw6Me2euLDUJVDUmxLyMiPinDtNNnnqiqyNvsfi0TwWutNuJEFv3bwRWxp2ALm1G7nqEl/7wQKPSMwrQJ8ZhEiV68CDFHn4tz5CwR09u9eTIZ+PQhKAv5GMFcA0pV2fQXQr3c1r/3zzTJ0rtKU0ZIeerV1DvX2BXjRAowU3dYYfKrKDk2e1gA9pKJiR3hAhXz/NXvoWsyEv1tXnfg6BBjV01WBqxqtioPXuPxO4RcmBPTgZgbZqDsC6pxEqVaaQrI9/uws8mEPnJkVjJhF3L33NhihiXLbQ++OCdz9yJuQHh9D2zRQa7fQm6NYtAU0fVQWFvDY0adxz/2vFUvkeqMuss48R2r1mlT2Pv3pT2NmZkbMnXje7d2zVwi13JdZ2qiSE9dxMX95EW3Px5NPPY1CqYBH3voWVYWT/12cf/L7+Mn3vw3DqSEHD6bvoDicxdZbtyA7YqNQysBLOWj5NfgpDwYrnCLlTD6ULRrskhGLRjzvi0oI09miOldjtzUN2N2yupqLTwI6f7ZmsEVzFwK6ZwmgW6kB9JV2oFTcAcvYqiZkQiZtMWjLVB7FyUiM5N5Urbzu4xe85L4R0GkushmgCyBtkIDVf5eNFLOe12U8KbJMCRBVLFVOY7V2FlZ6FUa6hiBsiD82M/PAo4ACld2U7y17X2FAGUA6LV0b0LUWr2TacQ9MRYLqxrmeMhVhuYxjGXxtVgHIIJeytksXMDLeKT2rJi6o/87efK0ZwI160aiEWJqex9zpKTRnaigGOUyUtmBLaRQ96V5Uqg0Uh7fIHOng7TcD/T1w2k3MlysYGZ1QqnXxImU1gVaKfFycvIjPfOYzuO2221AulzE9PY1PfOIT0lPnpq03amJhWKRQDTWgSbFtNHF5cgrf+fpXcPL4M8hlgIkdI6AsftMro3+0gIO3HsDgSC8qnRWkihHcVFuUmwIq5YWMqKM1GcW0VZT+uYCpzHuqDa7GfigLS9Zol4ioe486ytbrJ5nBr0Xi4GGYQadlCqATzIf696K3ZxsMuyjArewgIylpqqBH6XLLV16FkP3TKzN0KaXFLZgXA+jX8yPn+9NrXwdlyT3zCqC/OBBfdy214MTaecIZcB7KTbjRHCqNM2g456VlZxo0+HVk3FUAXdaN1nKPAT0MkckUrgnoOlDVgK6lYNVYrBKVoR8BeSRS6WOSIfPoqmoZBlSPyyGEhXbLFwW5RtNBq9URz4Kp83XULndQPT+PfCvCTVv2YmJoO9pOiIV6A/vuuQs7bjmE0UMHhUQ2Pz+PLSOjci4+c+QpnL54Ee94z3skwGcrjl/5ILgTwD/72c9Kts6kgOfGnXfeib6+vrXkgVNKGctGvdXG+XMXRQp3ZGQIIwP94qZmFSxUzp/C977x91iYPI2t/VmYQRuZlIftN42j59AI/GIA06JZTAthimOoKgDneUmxKGVdq0GTVVUmBMoJLpPuUedqXMnbiCP8+8bqX1e+2xAysMrQFajb5iD6itvRU9gJyxyVcruSgo0fDCpo6kNAlwcBPZkEvswAXWfoHNEQFqX2GdckpYRKmCqN8GIly+yJmT8BdGZgq1iqnkG5fhrpbE3EIagWJ54aPNTJTgxJI2NfW/mg6zl0bZ/aLdOs74kEvpoT1T7aXOQyn07JWsNAx1P2hwKoEu2RJxGTjKj8RMU4ErtCmrj4Un4nAFNxyPNMLC+zVJRFs97G7MU5zJyeRnW2iqKXxZDViz3Du5E3czCsDOyeEvLbxjC6bye2HLwB6B8EjNhcRIILxeSkq5IC7LpYFjLSJtAzM3/XO98l/TGW1niYtVoVFPJZoN3B5YvTeP6JJzF7/hzmLp6FlXKxfWIElcZlmLkQew9NYNfBncj2mXA5w5tyYWapXe/IDL6YVcSHJftbvO62kZNymVLtp/IeR8ZcIctQGSsk+51uVrFNZbJ0lgQ6bt5k+Z0/Y4CWtotysNEqdaB3N4b7b4SZ5uxoGhEJO+zR0yZX2My8KipDp2GPBGUxoGtxEEVjVRr/St4x7q3/B0lx/x442gz8XwH0f88VvPZzN8vQFaDX0Q4uSf+86ZxHRIGZFAGdo1EsuduS9apKkmqvKWEZng0EnKuX3PV+SAKNBhklG8tglv8r5jQzUBFFjvvpBHQZpU2ZYLHJcXw02w7abQdOh8JWA7h4fAYr5+YQrrSQbaWwpXcM20YmYGULWHFc9G7bite++c3I0vyJ7S7bxsriohBgh4dG8ea3vlUmYzS3RguvMAn4q7/6K+zevVvK7Oyl33XXXbj99tvXAgAFqjmRwZ6fm8OWEVo0R/CbDViFDJZOP4/vf/srqC9NYaBgwG8uob9o4fD+3ciPl1AZidDOeYi4D1lt5dQKhWTCFHyODJv0W2fxnuI7PEFYVWW7I66Ykp4bJ1u6apdMDJPkxI3ZO68rEzJyrNgW5MhaxhpCb88O5CkoYwwCIUvuJNXGD+FsaUDnDaSQ18sY0MUrZ0PJfbNF3+0tcSN15yL1TZHypAA6CS11VNvnUa6fQcpcFglH6rlTFpRS4pRgNUQCVvW0mZExm6bF6kZA30iKY+lYC87wd+tSmcjFMpJOcxwqLqdR8lWES6h5zqM4AEfbJAIMAjE/4Sa2qL8uigYZtKsW2h0DDcdHvdHG/Owy5s7OozVbQboB9HkF3Lh1NwYKg2i0O6hFATIjgxg/dADbDx1EenAMmd4+YbWzhK5mslPCROWfT506hUqlIoDOjblr5y4ppwnoi5hFHcsLM5g5ewGP/+t3sHhhEmGjgcP7dmH7tiGsVmbRcivo25rHgTv3YmD7AOpRVVyQ0nnlh+xyfjZ2sdOBEQk9DFroQy/yuRRkEBlI9iU59yk3BhEj8JTqZ+tsRsA6ZqJqW1V+T5fOdJ9dKi5GSYnJZLZKdp7N7pASmdiyRmx9qJ4XAV3WjIA5+5JKIS7FaoGMsKkMQHgvSUDX3/8ZA/rVMvlXAP1nDei893W0/GlhuLfci4C1CpPSwBQtIreaoC4qYersEO1vvZ4kUL06KW5jUJrspwtQi+kLq7cq8KQ8toiWcMQrVo4jqIeSQFjytd3xJGvuNG2kvGE0lz1cPj+DhXOzaM/XkHYtIcjt2rZHsvnATmNs717sufVmDO7fC+TTuLQwh2/963dw26Hbsf+G/WsMe70HSYxjT/1Tn/qUiFLxf/754YcfFkBnQqA+G7nnSn7V7ziwmeG3Cc4eavMz+No/fQkrcxdYVMRoHzXxa9g5Poid+3cBBR/n0lV0egLJ5gnoGfISqI/Bs9pjBU0crxCJH30KgcFgx4dPciLfgM89vHF0rLtmktd7473gng94vhtM9jjymkcuMyz+52l7myLEBaz0kXiXBHSy57SCJauhWlZcfsO6BfuSdFu7nn1q9xN2SXGishMTFOQrx8Co7c0LIu5cKiJjJizHbBAqe0EaGcTPY8+azkiG0UHHvyQsdz9agI9lYalmshwX88Tpi6Ub9kE4aiblL4vAqiJudWarEnmytM8/a6EZArsOPAjqZH12XA+FYkm5iYlkI98/s39uRhVps8eunX18jz0yVW1gqSd0DPTnxrG8VMdKs42UnUHHiTA3uYiFc3NwF9pwLzcwmhnEYH4QAwMjyPWWsNJuoeY4MPv6sP3AYUzs2Y0t2yZgZWyAMox8q9RAz9MGMITXoBRkgGyf6rWDfACqO81M4tizR/DUj38Av9nEytwM7rvrdnitGgZ6szh//nn0DWVx8537JTP30x1UvBr8rA8muJSOpA2hKh9y5lzJWHaFMSIErqKGyrFn8H961RPUfSmjWemikFt0Bp4kxXFGVmZEY8Yqr13XRIcykD0wogFkrGH0925FXy8la3sQ+SFcn/eOgM7xOXlnMZhTqpMSsfEYyoaSu6wBHigxkU7/7q6p0r9vbG1di2gTbNqsb5582vUBXaS64n2i/uV/bGyNm0BPq7zQrz89sP15vNIVGfraHHodTW9KXBvb3hRglWEaHFvjOmXZm+ONGtBVS43HEr92Omp9itGJHFUxa537HCHSdgYGRzgFPHzwDGDv1bbY/ksj9Lo8EQrZWHSANFiNoha5MphyffJSIGBJeWanE6DWqKNdD1FZMTA+shdzF2fw/BPPwV1x4FYcpJrA1r4t2Dm+B7l8CYvlKpyUiTtfdx/2v/ZeIGuj3ajBzhZgZTJwPR9pui6yAdFuI5vLo9Fq4Mv/8Pfy+R568PX44z/+Y/z3/+MPxYaVYF/IFyTkYXzjNlooZJQvgnNpGmnfwf/zP/9vtOuLOHSAEsx1eF4FBw5ux7btwwjCFlqFALPUzi+lkUsb4syWClzYKc4kcczVQOCG0kOXipnJ0rsv5jJU1pPKrSs6cnG7dqPmXVe7Qu8zfj4hZQtBjtWXnFQBqGNhpkoC6HRXM0S/vQjQqIWALts+Zrez5A5tq/0LlqGrqXIel+vnXdcNmRGwiTJSHueh7CDylULcWsbN1yF7nWxFkS1VEntrurmb7vgAvteAlWGUvYJK/RyqTfbAVmFaJLUovWUpe7OswrtCf1AWSSxLMniOgimRkW6UlyRUEFDW5kPjfowiybnwCBopZuD0SVde6TJ6Ij1ZpVvPDa2NAvh79TgUwYkM/B6rF1HATRuh7YVodQK0ag6aZUdU5Z767hFYrol0QMvEHhTz/ejJFZHJ5MQAhozSgYEBbNk6jpGxYfQO9CNX7EGWfXH6InP8bGkVftuRICT0AhlRe+6558SUYfr0BfRkM+jrL6BQNNBxyqi1l5AphCgNZXHvg3chtD1E6QhhGghIWDUjpeAkQpWUz2zLQcXrxPclCoBeKJMB6v5GsEU+lxuCLGH2IF1h+0cGy3W8hor0ogBdsdnFWxlqTp4mDPy8ElUHzLYNYbTnrf0Y7NuJwv/P3nlAWXJV5/q/OXQOM6MJ0iggCSEhCUROJidjDCY7gG2MMRnb2MvLYS37PfsZ50QwmGCMAQeSyUmARRA5GAWUpckz3dPx5vjWt0/te6vvdEIjGUnTxRpa3bdu1alT5+zw773/PUJrw5pq9QWVq3NaKM1qeXlJ2VxeO3eeronC6cb2VG3k1G0PK5MaM8vcElxWUDcalm9CqhsrfVlL4WwUI99IOfct+JNQaQi3E/q5R8p93WdYj9/9JMZzF/rqugaVeXkIZzz0g5pbukmV+j7LwUlANtMumxwC6YLPIuTA9LOpU1Hi63qGkLVXtfUcweomZ7gGeh0PNG1thS0sZw1H4LOISjpTyVC3zru17o4wygU5xn4Dgl+YrxriVK90NHt4ToduOKpj+4+rvthSppnV3m3naLwwoXyqYA0TC7lhnXv2uTrr4kukc/ZK3ZpUzEgZPOCkmjgr7Y466ZSUTlnDpuuvv94Qx+nxCT3qYQ9VPpXRyNCQsbhWyDBIpVWwXs4t6aYbdc2Xr9D+q76r5tKsdu8cUTdZVXKso9FdIxo/a1K5bQU1cl2VVFGJaoJcwuSDOUwk9cIomc4atTZOmCFzNo+ho5opdkuiDef2823669nhd5flXNvRVb7HOyXZMJeZUqsReCwK2e0aHd6jTHZbpMy5F0ZKQGZw0IJSj36aKUHojtyK4Ki5Y9iXC5vhgbjjNkyiu5ELsc69UFjBbunXobtiX0+hd1skpIUe1h0TzsHCGiRjCHXcGzSV8CQFzWuRVqqlmy2pJZmm328jQOsoWWtz2ofuKYSwMKnx8mJIGLAfXl6Q5r2/xz83mkdLXuEFYpkDubMho57uFpPrs5F5L94wzX1oju8yJtVDAlmbhQts1U6oUacxQ9eyLueOLGnu2JKO3HJMC0cXLR9jsjih6fHtmiyMaNvwmBkptFytkX0KLzpjodwqlbTObMvlqi22aqlqOQnM88zMjIZzQ5oYmVC7CQd9VcrUlR5qa2RbVtv3Tmp6z4iUa6udaamd5rpddShXIZZF1niCevKm2k0g97AWUJL2XjthA/UUNJS7EVRpcUirI00qlwXhyEUtDDHmQlKQMcpR9tdmHjrqAqEbSU+oaS/khzRc2KPh7H00QkZ7tmmNNhZL+1SpzarWWowohhPase1MTY/dSxltV1fj6nbH1GkW1W4nlM4iEQYS0zahyH1b3CUU+jp7NO6ZrH7aPVupb6zQgU5LampWC6VbVa7vU7s7Z+yTrU5ZaaicyY8hJ6MLh4QbneyxPqJnyMgq6yYeInQ558oGcZOmaRFwOoUXti9CjJ78kpB7461NCVmlJbxVaJmaXSOkYZ8TisMJqFfaqi11NHNwUftvOKKZA3PK1HLau+0MnbX9LA0li+qWGsp2kzptYrtGd27TjkfeXxrOSjR1otNbMqUOYbtMzjg4FyrLVh3TrNSUS6V18b3vbT8TtHll26RyapcrWj5ySDPXX6/bvv0tzd98vabyXZ1xGj0oSspPpjW0Z9hi5tqWVW04oUqqqbrqarcg7jJXJ+iSiHLWKFZR4KlMr/oFo8hzbUxmQgNr4ja0ve6habH2tXHUddBL77RzSiemldK48tlJDRd3KJ8/TVIEo+N0Rd4/HePCGDEyzCXst1GNqlFOLYVu+sya5arTDLSrtmCjXtY+8b4B7cWhbGOZqasKJLPs6lJ3VkvLt2qxTLe1WaXSJSXTdGMLMXsUjEHtXt8bJbKkonaFQdkGJe1Zz2yw0KyFMo1gEZoSB1pPRcQxvexLj7LEWLeMYjbG3W0x/HBe4E6WdSCyRDDGk8hYbL3TzVipHcornShqcaakY/tn7F9pZkmNUkOdZkfZRko7MuPKttPGTJfO5pUr5JXO5NRlYxIyyKQNEgf2X5pfMCVLtmqtXlGumNOxxRml8knli2kNTeSsHvS00yfMO0/mO6qprFaqoVaiY32Juyh1YEEzwjJKtikJJL4dktZQukG4hQ0WiFXMHYl+Bu/DjCTjik8rASc+sooQimWwQhwRrtGFCaqVklo542pvt7DchzU+Bsy+R4XsThNCzea85hb2a27xViuvUxpon3ukNTq8w7iZh/K7lU+QtAOV45CadeYnsH/FBfLGSrC/ErcU+h3nXdwZV9pIoaNQ0mlU17xKrQNGUEWjlm53UZ1u1eSHJecSTLNEz+CJBcgdxRrlZqxCErQCgYwpe1follcCuJwI3jseIN55aAccKmYAlHFEArAYKXUUujkoHeUKWZVKFVVLTfMWU+2cFo7XdNsP9+vQzTOaO7xoCN9EZkK7p3ZpojjK1lC3EXotFE6b0tQZu3T2eedr+KyzpOGhEEuAoAMIAEVvcEIf3TSZXC6pNTtn17ruBz/QdVf9j8oLMxpKdVTItpXLtZXONzW9a1Qju4Y0esaENJlWKV3XUreiaiaU+AKuJlreMTHs+eAQBefLeSdCWCNeDRNyalyexwmqwvwGamcvBWTu8gIjHwAAIABJREFUAjEYXRcD3WuznlU2uVuF7DaNjkwrnxuNmjh1jTWTc0Dr+A7Jt0lr8AQSCJlYFNo0ZwA09lTz0F2hw0ZUJ6YbIHc6cNnPyBN3BWgdbYz/dx1aSoMZOY8ktFlVa/tVqt1mG1KJRYnSEzqgRRn13IcSC2+n1zQYJzCaee37oJXnsV2vc3TYxzLf00FhGSVktAid7cmt8XojUMeyGL18wuw7g/xlrQXbNsau2maBk9HqWZchGSeprJLE2sotlY6XNHv4mGYOH1d9rqz2oaqKiZyymbzS2UBzS0Ys8WmGlc5ltbAwr7GRIRMUjIe9Wa9VlB7OaGTPhMZOG9P0jkmNT45qfLqo4lhO1eaS5pZnlcp31Uw11aV2P9EN8asIgFKHkQ0bbIhCbzaorWU+sKwDVS5z399gfbjKKg0SKcvWxejIZgM/AImK1jSFUGIiYx2nKBtJ0WSlM6JMalLF/JTGRnYoXyAnAKG6pPnFw6bQK7UZ4/FPRAIDyleSXVKpKfPoJ0buZdSOSY2GLnysnS2Ffmfo0rvENdcHIDtqt+pKZwi7LKnaPaDF0i0q1w5YKSwOQSBAIqwdJU16AUsEbHh35z7sG4eAT5wCH4/JuZ5CR/6EsjVT6DHI3ZDLNhWlISxo2R04GYCIlk0X9htxfrVSatWTRj5TWWqqVe7qtusO6LbrD2jh0LzGC+PaNXWaRnNF5dN55fN5LZdLyg+PaGx8UmOTkxoZn9Dw+ISGxsbtcxyN9NAQWL1Urqi7vKTZY0c0N3tc5dnjOn7rfnWqZUPWktmOOQGpojQ0lVdhKqupPRPKTGeUnsypmqxrrjGvZbzyQkbFXF65RlKJRlCGyEnryxAhfOgIb6jiYU+e3Sth+JmJ0b4GR8FlcciVch4L5o6QHWWuZmjh4TcLGi2ep2JuWgXqcg06r2lpeU5L5UXV6BI3MqxiYUzFwjZlvfNal1K2bKxJI1n3p5BCD1gKRN5ti53TD52ED1OwliW+jkJfz0OnvrmZlVItKb0kaUa1Bs0VDqjeQrCXjXjGSGxaxHhDDMa8f3qYm0InS9O9ypXlJz1oLFYH72MNsRlKxUK3MPfwVn5O68BAbcvhWdpxhY4Sa7Zr1ma0YbR1EawWQfCdJgmCWaOYTePNNmnD2lKj2lKq1lHneE3pBlSyDS3Ol4wlqtWiAQMLcUi5bEbXXXettm2f0t69ewQXRIC7GxrZNqbU9oIy4wVlsik1Ub6Jthka9HYv15aUzKFZO1KGTMSQuQ9xTAtDpp1UITWuRCdrnosT8GCDQchjCp0YYIRUBKsZIo9AcwkYQqw9mcV6RqEHa5fz8Vqo/21UiWcPKQMsltmukeJODRd3KpHCmgZ9Oar5xQM6PnfI+PsTqZqSKUriQpZws0X5C5t4SmPDZ2h6/LyQ9KIxE4I0Z9hS6HcJ3XunDGKjiGIXpBD5oQXVuge1sHyTyY9kcknpLOVUgSyJpN1gtUdc/7aGI0Uakx+DSE88jDj4gEZa06H7YMiwcxZNQwIjyN1QgE4gnDHIN0meTqChDeyULWuwQugPRA/UiXrqlIrKJvI6eMtRHb7tqI7um1F5rqTKUlnNSkNjI2Pas/00TeZHlexEuUzwpaezyhWKGqJfBHk6SmhoKDgDi4uLOnrkkOr1mrrttnLdjrqLC8qlO8oM55UcSVnZdnIyp6GdwypsLyo3lVen2FE711GtXVW5UVWrQzfMlAqZIaVr8MEHtMFCG+mAVoTa8mZPfjoteN97D2hpPhPq5oNBFcJnoflSeF+EAoMRFKoVQBBBVyH7yqQIXV6gZCLIEnIplspHtbh8RMvVWTVbFY2MjaqQH9fQ0E4VUruV0i4lOtusDNrAXgMUTnGFXq2Wewo9nwsx1zUh9/W2OexN7WwU2qB/8aykQ1qs3KxK/Yja3SWlUxGM2+ZFR4qXuDowFoAsPXCJjQ1QjK6A/mMdvnw4wZNHYVTMqwy0ssETj3v7ToKyKrkBZBJA2S36qWOds0BCzSnIAXAxhjkRvCQWOCUWnaQyiZSy6ZwKlG3Vu8pBTKGMKuWmSot1S7Yr5kc0PDyig/v366tXflnbd4zr4ksuUL6QUpuGrOmOxrZNaIas9UxIhqlUSxF7VcIoWVOpZIjlEf+GMCdl6jyCsYAGE8qlitZikg2Id46XzrMiGJzpbeUrdPjdU9Es8N5LivN5z5Aox/Mlhi2bPZecUD47pZGhnVJizEpFWvUFLZSv1cLyPi2X5pRI1kXVDB3YKKUjRk6tP2VsxMa2TZ6rSSgdU9PWVQnWPmN23Yqh3ynK9K5w0fUVekh+NJKjxIIa3SNartyi5eo+dbtzyuSCQieB05NpyWa3rHWviIF1MPjwq1YJhFCfJ92GXCNPkgsaB4M9sFGdoNC5dJRbFHJRUqHyR5GX2m0Z94U9Y5fyWmLCtHPNGsc86FY2WdDibEkLM8sqL5U1f2xeRw8f0/JiSZlWV6PdrIZTeQ0XhlXIFZWFu56wApB8u61ioWAlaoHVLqH5+Tnl8vRG6Gq0mNVpY0U1miXV0x1lp4saOX1SuZ3Dag5J1XRD9VTDWikn09Y7WWkMIhQuMYROSrkUTGxRKCNyjELSYPiHQxDYN0MIz6F4y99B6pmHzmeeC+MeevDCAzlN1hIHKRE0box0UcXiqPLZCRWyZODz7kqq1Ge1VDqoSu2YGt1FWxdUyQC357I7VczuVT51ljKJXUq0MQKilIZTWaGjoRr1amguj0UWvSizdqOECNseUebnukIBxi9ajprLi0KfU0v7Nbd0vSoVON2XlEm3LTbrFi1Z9CE2HjJPU2koUMPi9UYacS87bmi4cu5Z4RYHxgMHYQg9hePMciF8EMpSrKzLYKUQPw9Kn65KMrgdtMAY1kg4MaUe4u2gB5S+4bEy9najrQQcykCAKalSKxk0lssMmSKvLDfVKLeUbJE9m7E4/Te/9TXt3rNd97nwXlKKHkZ1o65M5lJqJzNG0RCs49CIwmJTCWDwrFnIZvpY1n6Ifzs5j3nZ0SbEVgpzGJL8PAEwZKT3QxrBwg7eM3Ce8axbBm/UZjXBmLPKp4eVTg2pmBu1xDk2fipRjN53Vo1qU8vlQ5ovXa1q47Ba7ZqyuYTSGeKNdTW5r3WPz1nSS7G4S9OTZ2skSxcomi1Qh58z9GalkbZ6ctNa6/DuH0M/WbV7106q24xCN2cutWDyo9K5TQvLN6vROGKQO8RVrK1uK8RkLfclym43mdKrOw4lsDgH/rPPQBiYCEM4LvSTwEtEWrTJ4/BST6NNDr0uUFgGw5Nmwn0sbaXfmhMDnITiLHH2aC+ZPKM8F9KqhtSqS6MjUyotVVUu1Y1kK6WsNWU5dPCw5g7NqDWzrGSVpi9tJVpd5ZNZjeSHNVIYUTGbsxLQWq2qUqmknXswpjsaHR9RqVJRppBWdjip8R2jGtkxrma2o8VuSc1sW/npgvITQzpwdL/JX8qQs6mk8PnBDxKWpd9WsjisjrVoJVcglJOFHIIIASFB1vjWPWkuMMQ5BG8eeGxevOLAvXHyCoyHJEFVUFGZFPJkWPncsDLJvBKCBa6scmVOpQoI76xa3QUpXVUyHdBIiGWSyWkVs6drJH9vFTJnKNnZbiHN0Ln1FPPQQ7xoZVKcZ7mzGONxa1fq/sLW3ZBkiGaG1G62lGBDpuZUrt+q44s3qFo9aBmWEpndYSNaYwXbmB2lM2xMYrzBkHBLmk2RyaQsEQIY2NjdqB9theS6lRuT66CYXUmzuwJ5jSXREejidTdDLAioGRia69szdwMtLWx0RlRjejAoOI9T9zx/iuEwRtrR5kjnrBZ8uVO1evBmraPqUkONEq5ySvkEnceympud0c03XW/K/IKLzlE3WVcy21atWVKpWtHk5JQq1aYhAVjoKNh6pW6MdpDi5LPZUHbXwAgIDQkyaeaHRDyp3iqrjYcTwXZBoEVjNSUfbb4o1uXEPab8zZimyoANl49tuFEN5SZt46WUUz47EmFbGAs1NRo1lcvL1rd6qXqDNeMBPcjmEAoNM0Ig4Mhmiup0aNwyrFxuh8aGT7ce6cnumLKZMeWyY0YOtKXQT0ap340VunmLAd5NZsqWGNfWIc1Vb1C5jPxYtsTvZquqDjImIpBCdrhhanu11yxqJQHWarPqcs2M+kRKrWrTjGejo0ZxW1JcqLGG38KSumL01JZITMiLPUmCK13UogTiZqNrdfHIFRRWoTCs2eMlixuTfNqCgwOIH2IrQgj1jtpzFSUbcGI0LZTXqbXVqbbUrtbNS7/o/AuNMvqWW2/SGXv3qjhS1O4zdqlarys7lldyMqPlTkWlZsm42FVIKVVMqKGG6s2KcYFQikalV7pNP/OkMowBYyaRVIUwHrLYuOwxxqMql8grDx565J1biC2S3xECSEmrKf9eBRG5QwFah28Cp6DbJrdoyDzy4eKUClkQPqB6DIdl1VtzWlo+rlLleEioTZaVyLSUyoR8IUtQ7oyqmNujseJ5Gs6fpWR3Wt12NiB8IYJ+6pSthdUfGLuM2tCyxYOXlo4YhzbMZl9tdxBDJ35rvYkX1eoe0ULpRs0t3qRG85hSmboy6ZYymRA7D2xtNfOWgZPTJMils1b+geLx8gfzQC1O1TaFHre4Lf6SSVkPbqCgZosmLzxT6NvLZiGZCwUZalCDxxs2KfC1W54tq63OCWrDADlbKRhsSN6oxCZtJe0tyWTpCA3opJOqD0mHZ49r5vCcmpWO8ipoKDWkDFZlW6pWyvrhD6/Rgx58qaZ3jGrytFFVGsum0DFQiI+ZscWGMHgwYXlA3i4yl8mZwdQhFg4QYhS3wWugYzEdkrrE2C1HwJNQ2GChGQ4wfDBegqJ3gh6bp1RWpWWsWxCGUDYCj/JQbrtSAtIKbG7B6mbjkkw5r6XSYR2fP6Sl0iFl8pQnUnoUut25cG3B1NfJaHR0p3G9NxrQOm7X5PiZmhjdbZsb65wYu9H4xvI43KjkWs69Pbj83DOPE7+stkQ39uCjZKuBUhs3ck9G1Qal0+O4WvVSBlXe7iPwBNxtD5R5M6DpycyyUinycI5pqX2rlpZuVa0xp2SSvgMtU4Aep8VD9xwaILBmOzRaQfkEVC4U7XoCrYfgvEEIf8ewx2Du1D0bOxgDJksSgfQKRcZ1Uejm7Xs/guidcR16kgf0EQciyC32HSgfIav5Rfo1pIwLPiR9Ra2DWe90oay1NJQtajg/pGw3rXalpepiWfWlqlq1pkYLw9px+hn63te+pmuuvVoPeehDddY5Z5ozMHTamPbVjquRaatWxyBqqTiUU6dL45qmhopZJdrU1kMM1jWlnjKUgOqdrDqZhKqJqlXP9NZ7tId97VrPeEf0esZ34MBn7dabgXyHmDhxchyRFjH5FonFgf2NJNqR4WkVspOWWyDr48C/kqrNG1RrHLNwY71OTwpoXZlz8oxC8y5Qj2x2SsPFXRrO71U+eZqSmjSjoDeffbdgxXa4WzHFbbYOfT2FTpb7eoInRb3jmgeaF55dyuDmVGvSYOEGLZX3WZZ7Ns9iapj31it/cPkV9bI12LtXytYXbg7jeCjAIXkXkP55Jguxf+Thd4CGQv9vU24WFA+bF+IZNGbIuiRBT8rSh7dWN6/b4kWdsHmJq9sCt9rHEC5wohr+7s0FWqmEljEqukktHV/SwhE6GeU1NTwp1fnbopLdjvYfuE2nnTatsW0jRv1++pk7zatvqWac6gaJWYOXAH0beaxl9QL30/gEZCPMDd5AIHwBaGpqubGsjiWzBa/cjBfi/kakkVYumw9kOkYQQSY8cbHwvF1lbLOlM2Mq5LarmDvNyGLoeJSGpYmM/QbjC1nI9KkuU8lQPaRy7YgarQXLSiWpKRhhzmdAVnAo+8tkxqw8pUuf4+Fd2jZ1tkaLO4wZqmU17cTgolaqsbXohsFaCn2zSuyerdDNxNvsVNz1zosqKS1ZPI3BOKeuZrTUulnl8n5bXwlrItQ0alYvhTLo3BqIdK1c1Mta+WmlZZFD4GG9uEPgsfZg33cNimY/9SDliDXRQn2W+R4pevZWFB4yIyxlTBqhP4IZr33mD2O3NJbNlCrVmilzM6aNxzJpNGDe7IR4OUhejvg7yrYuNasNNUt1tWttU8CgdAf27dehQ4e0Y+dpOucckL6uZivL6kwUNLR9VJlkR7VqSakuzJzUh7eVhY2TchWTb6H3E0gBE4Sx0U1TBltX1zgqomTDFQZmMFZ6CW+xcjaPsTP/QWkSvkShZ4wFEo88lRjSUHFa6SQx8GFlLPkNfRIqjpqdGc0tf0vtzlFzPLwk0ZwVuADo6pZMK58bUaE4qaHCDuWRT1DCaljqQoo1fM/hcr8jFDqQe/wY9EzSGyl0Fi8KnaSWzhGVyrdoubJfHS0pm8cjp84bCzv0ve21zYtqO8kIh07RIZ+4le1Qz2oGR1+xs+Gi6jrjCWfB0BAmQO/5HAkYRUskARkgFoUlSFyokEsq1a0YuQIwMuQwJjRSUTZ+mnrJWhRHC+Vx5klaDk1S3VRGMwtN1Zs0PWhJtY5ynayVsaVonlZt6uy9Z2phcU6VRt020IGjB3TJAy61MrQ2uzdfUTfdsK1uQsQ4lYMQ4WfWiB0iuvNuSOCxJBRIcJRQtd0KyILFwNxggUEvKPRsJlCsMh+EFVrUwBohD/kPeU2O71IuP6lidocymlJXE0b6Qv/pXok/hlDrsJYr+7RYvkHV5iHj6yeb3alh+6gKwo3M4NBWtc0GV1G53DZNju/WtqkzlTHvP6N6g1AJ5SoB0ouHfuJJkatporhht56m2lLodz093htRpNDt91RQ6A0d0GLlFtVqhyxkR7MQa/VrYbnggdse9Q5+IHCWY+JIUkQBncJQDLLBeTBYo0b32qH1csvKd4uZnDGiUXJq+y9CyQxmDynUFld3lA+97c2gDKZvNqPS36hrZAxw4VyMZ66EMrW+4VGLJG92YuWoVlyC5MoY0U232VWr2lKr2lZ1qaJquWqG/NzsvGaPzej000/Xtm3bdMvB/eoUMtq9d492bp9QSk3rU17I0oY05LKANNB/sQk9LP8SScvb6RDvT7SUapeVhoI36ri4Ih7eDfXixuoGoherFjLkgsZZWRL0yC/iX9YM9WwaB2HKcm+G0pPmOFDvH6Wkm/NRqpVUbxzUYuWbSqbmjN7VZJKi/hQWYm0b3S7UsNncmHKZccuMz6TGzUgIKOI9iMv9jlDo7qH7JhtU6OszxSVVa7SUydFsBchnQTXt0/witegzJvDrtcCSlrTskuB1BoUEmJ1Soxni5fxziD3E90Pv9HhWaoAnveNSSO5CSXPgmbMg0ql8SMIwTz2piYlJq/lkczZV0fzCcS0vL5q1nUk3lc9RK19R09jWWiYcbONngNzI0u53FjLPHaVOVrgZ5HlV61ntv+WYmtWmdk9uU7qR0LF9h5XvpnXGrt3ac9ElEgQJzYbmF+b1vR9ere27d2ps25SSxbZULKubrljjlFDTGkFNtCck+Q7DweLjSSXawRI2Kxva1m5WdTZS5OGuUOhsUJL50jlT5vYvaoRQKBQ1PDSufGFUabOkR5UScS2s3VF1W+nArsh049y3myqVb9X80s1art6klmaUytAeFyEGtBYS8kIeRMhNYJPTcIE5stjZyA6NjW7XUHbaoHa8FDKBU9bNaXUvk3WDMPFjEL725JxTW6HfjWF3IPcQSVICqujErMrNW7RYulXN5jElUpDOhFAZJ/aQskipozBRkFAEB0KUlVns7OOARlnaaS8R13NyOq2GCvBREE83AwBHIKzhwFCWUq0e+Do8k9sc8VitNRslxT9DzswX6BkeHjoiPZRuj6bUUehGYgVXBXZt1xwJDO1UIqNsqmAht3qpqWqpodnDM/b3ydExleaXtf+2A9Z+9ay9Z6pEOO/Gm1QcyWvvnp3avXPKytVR1HCdE0NPF0i67aqegJiZCrWkGjSrApnodlRsV5WxJOXgcPU3W1hXyMSeIxaRVXnOkyXK0xY7DR970RR5Nj2ufG5ChQwon3vPod9BwBQrqtaWVa4sWeJjo3ud0pCQWR4PTVpy5hBYknInoUJx2OQEeiKVHNZQfodGhk5TMZIjhAvvMd3W7giFDleybShnUhr8uW4MMKk6HOIZWu5hYc9rsXmrjs/frHr9uBLJYFkTKzeIh+YstNQkMYPktPSwkqkxZYFjYFejNt0aqPQVOjFz36i+EZvNejjPLNCEedtQnpKdjTWXomUoCp5sbfpy28Fmb6rSWFK5jHVYVadTUjd5XAlVogxxMleDlx54g6NQAY1MECJkvoZS2NC5TFmry77p+gOqLy1p2+i4mgsl65w2nC7ognudp9N27LRSOG07TZUjx3T1jTdqZmlJF93/MhXGs6p0j6mTAbamJ3FLiTR0kkBNIQnI2JKssQmKM2OxKadfhS2JTnFsguCNRFC6sekF+J7yEAydMD8wLhUtWaeYx7qFB5lNnKX/XcgmBRazTBSyd0NZSLU0q/l5BO1+g927yQUl0zUrFyT5B6FJuVyoOSW8kVE6W7R3kaeGFLhseLtyqRFBNEOSC/dlXIFKc2XYJ25UulfgKI0r9Y08+J6BOtB96UTl/+ONoQflsHYcfX2Ewekw775xdEOx2UvpZbU1Y0m1S5Vb1WrNKpGsKWn7oL0iU8ChdzMKW2hRsstZSx1TyEC1hlBBcAjPAoga8V0S3ljXGO00bUrhVbDyg6MALwLIkuXUJEANs6bQDVW0nJNAjQpqV2vU1WzVrEyTElSg7XQkF2BM6lq3tsDGaXC3NbcK+QIk8hnTIyVviZbqUEa3QP5IIstZhvzSQlVLi2UtzZa1bWJKORRdo6Xp0UntmJqOytxy1hPixltuUrGY1X0uOkfDIxnVKIVV1doqp4cyVOaJWhm47JokAtKPgWdsdzXJXu2htFEme0SrjWEDn4VV5cXyb4LxRNo/8HpRGTzx4rSF71DoaQ1RPW9zSkOclHk/NTW1oKXyYZUrs2q2S8Y10GoftVa51oCFhGZvk0teDZhFtqBataNaPW1lsxOjZ2l8ZI+1WbUWzba/4+v/btxt7Y5Q6GZwxpJI7L/jSn0dpjjrs5PKWhlWpztv5UvzS7doYemAOp3F4MF1oSguKAP0i1Kyhipp4SVmczQ62WOwKxEp22pRAobFqq2cYmX3KnjrezXrxNaSKP/Qt90UG8xkArpBWUVt9SBgwLM24uHAY95gQ7aXVG0flRIodzLYQzZ8s1Ezjx3DIhVRpsLSZrWXvRgTgpgM0qyqS1U1KyV1yhVVj8+ptrCsycKwdm3foYmxSWVzQ8rvPF1zR2Z104Ejuu3orB7xmMcpP1awest2sqZOu6KOdZjiZ11Jo07tqNHEdEc5g2AE+lWgbFO+3byK2Qklu6GFrCv0EEcMHnomQ8/yYRXyoxG87dAXnj7vmvheV80mWwOPnmsFSx3O/0SmrXplTkuLh42jncxjS4JLhHK6UCFAwx+EKQksOeVyReUKI/bei2S1cu8khlWoaoAHG4HJ2LwsaND7judQxD30eEYzf98oxn6XhtwjT+9UVujWvsFQr2V1dVzV7j4L2TUax9RNlNRp41eSYxISJ/thGVovp1UqEUcv2DpgbcQT3ywjvd3ukVl5XTXnWVJcmqS3csRHHlPoIslrSMl0WkVQLEKCGTx4PMWahe2WlpdVrS2pOIbB0LTy1KwpoZaSUeIxHR/J02lZKIwcHWPeCIgC8sp6XJDUSw8IYMGcEsmcKpW2js+XVFqomkMyMTSuhaMLGk7n9YgHPFTJ4VF1j83ZNRr1sj7/xctVb1V08WUXamgio2p72RjjuumWWqm2sUuCCqDE6d/Qttp9FLpU5NkiuuhQIUNyX6gfR7kWi0NmFIUqo5ArgKwNEHxexfwOZbITGipMK5sgto0ix8v26oOWUkbtu6RyC+Kg21SuHpJSJeWgfaZfnIU0okqjKFcIOmqMtEYTuQJ73YRGh87QxOjZKqR3qtMeVqMu5YrmYsXs9C2FvrpCd8VuZQqrH6bQgXS7TbW6JMUd0+LSrVquHDLFlM2ljEUJSxdO9KBogwdXyLIJiYfQ95ZFYBkX4V/PqAC/stTRyMhY+bKsfZGVxrEwUN4oIsxorHWYhFLqkmwRGSVGSGG6imeixrGidqKiNl3hzCVtGbc9CEDbGtgAe4dSMWdY8yQ5CF+Iji0uL1ir1iQNVkpLKh89ptrCgkazBW2fmNLExDYVh0ZVrkuH50u66dCMCqPb9LDHPs4SZCD2gRynXp1XuXFc9fa82t1ltRNV89KTacr7ECjAV3AYDxkVqxIFZZTT1NA04ifycqPYu1XfwXiXUqtBaR/nA01lzKgyyJ6CB0IhkOs4ba4R9DhBBM8dPTvz1KxYPTBZqHhMzjZHX2iH4JxcA6s+zftNFZXOwN1MnIv7U84CKUdIzrF7Gd97YJYaTHg0GNAIflZWGsS9dATz3RZyjxj81lPoPP/ax93fQw8pIxDLLCqZXFBTh1RqHFC1elitzrJazYqtk7hCd+i9o6wa9YLSmaFei2SL7UYyCxictel15p5g64lupKdxfbs2kLvFl1BUKJC8EcWMjU4FyNn2GH5mPSj0pUVVGwtK5DBw60bkmAR6hzbZAvEk8oEheLIqSXXIDDLgQ291jIBMq2oyroNhncqoqayWKy3NL1ZUWq5rcnS7Uq20ju8/prwyuvT8izQ1NK76YkWpbEq1bkNXfP0KJQsJXXjZhQKQrCdKyo6k1FDFEABDQEDtqHxpp5QCJof0RRgbhMe8sUoI7wVlTkiPjmjEtFHyAYIHQcjlcsrnoXMeCWWoyXGlSKIlnt2lm2IQ2xwpK5RZDvlVNdCXmyx5GkQmm05YohykXMEYaxhVtZUMgrqmCMnKYufF4h4N5/YqpzMkTanTLBiSkS0ir/pcFnfzfuihQ1mIHHH0N/+g6nOlZFAQ2YMAxs2vAAAgAElEQVRR4lWPVQ3owqCR6GdIELcGAQMN0GK/hw5liRSeGZZ0WeXmMS2XjpmypOHHxOhUD84yCIUYd9TyLiQ0YNXlCMJauZiFAOIoQVyaRQrfFBEqFii8UzFK1BSQPgqDMhgWInCQrabosPgV0F3HaElhS2qRDWoNGCwSF6EBgejfCf9ZncErDy1ovYUfyjxcr6v56oxS7ZaGUgkdve1W3XDV/xAas4Q4stRHRqd19fU3a7HW0b7D83rIox+n+1784ChJhCehv/uCKtV51dqLxoWuFMQ/IYs3hZedJgmEMo2iAj0E8xhlxBu6EcWpIja+kNEWlchEMXezvNvAicS9wlcAAEwn+tKxrGJogYnDkaPAe+RDTzpyiDggKmFdhfkJF7HAYHRvzkFIEkPkvng5jpoQ32xbHSnrcTWFbmvT5vxEhe5K/W6t0AMm5TWlq/7kXUU1p6v89D1/94XcEf7NFvHzZaWzJbV1TKX6QZUqR9RsLJiyt/rzKE8kVHOgcIhFZzU0tFu5zKgpGRS2K3SvRvF1Fa9OQeHTyrhOwmu7rmwaaDevDMYnCVw0PSIHB+4GK/FinwWjmShwtVE1HgagbRA+EKuQ3YI8aNlPy7XBYCA4TkZ3VDprspRwGP0T6BIBCkb9dyKpViJlFTNl+q0vV1WtAI5nrJStsVhTotrWaLaonePbjDa2sGNK115/ta665Vpt2z2l+9zv3mqoZA2d8NDnluc0MoIx37EMevtHI6lOUOwdElO7ObVxtHrd0gjvBcOb/VyvEfIgfp01Klo414eKIyqYg4H8JnRHKRoMdzS1CsvUmmhGYqmjRZVrB1Wq7lOlcUDN9nHz0M1Q60JYFRq2hJAqzhW8JoH8p1ggw31aw6ldShmX+7S6nVEluiCwodLhHqXQ7aF6UchBWz5ksJuHSvzXIJe29bc2KDybNWs2l8+rtLio4bEx1cpl5WkGwPfaIXZlRVHGyhR+onjD34Pyz6Qz9hIspk1rTzWMlzwXqv4DWUozMNOh0BkxLEWZdPAagYNqlarRnXItjlazKc+wrzfqymVhFWv3YPjgyePQR7zLUSTMyr16Xs1KQWclGNZAwJM0gpKPH/Z57EChwAZXzBfVcHa9ZEpLpSWNDjsHccSB3q6pWVrUkQP7dNMN1+rwgQOamprW4nLZLM3xqZ06+94Xau/Z56k4OhEpQMYYMcERu7eOeNGuMNs5ZMYGc4PuUAGFMMzAmiPEjBaMjCjTPRBo+GeB2tHgyoh4x66WTKjWqJl3QwIgR2hmwzsNSUagD2EFxCel397Wohgr8i7spdh9MHq8ZM7WaVRvvxJeH7j24BLe4Hc8nfWOwSTPwXMHof7Bzzf6/kbD3dz1A5NZQInw3jzD2k31tX6GNXFXOrzqYSNDy8dsSa2JptI0IILLu35Qcwv71OosKpframl5PsDjlpORt/wR/mWzRWu5OTJ0upUvhd4DfTcmuDlhx5zwzqPdZLH0FTkWPas2qhkPZvzaR11z5dukRM1i8ca0hpfZqouEO/o1mLvA3yNo3dABY8k0QmlrjGI02MZ6RYfGhLVjXZhf1PJyWQXIpVI5lWYWNHPgsOXpXHbBxdYbfa60qG/edq0y43mNT49ocnpMQ8NZdVMtNajcAVFDRpCvhCxup9SmEQv01am8sbZlciSpgkaEkEKQD5C5OG8F+U455bKFwC0ftY8N644cBmYQFDb6foT2WXmwSDxGutWMMKbRWlazVVK7U1VXvPe2Wo2AqIQEwhD+DeRf5BNkNTm8zfJuQr5P7J8hjWGv3GMg9/U3cljQxHxskiJFGZRpIGEA0igtlTQ2NqaFhQVNTk7a5LLYlpaWND4+3hfWUXLcYFKSdWUzRQAUC+9uUCL8zj14Of63FhA28at0xpQzhgW0qWmSxuy1BC/YD8bZHzeeXL8XMtfhe/yNIy5414qbOglJ/PNQ7rL2wRh5jtHRwB3MfxOvq1QqVg5nRo9xEGJ6I5Db9GTV4vFjWlpa0OL8vCXUDA2PaXL6NI1Mb7f6bpQylI75QqEHNceFvz8PC32wnGuQlte9kHgCmT8RnkjcO7F5jqgbwzm+TgJBRBzi5X1tpNAMoR/g2o+vkcGkNr//+mt385/eMxS699yOUKIVVJobzcWPV6HHkZXB9WcUxrEqhdWfhPhuM8rJqKhSn9HC0kFV6/NSoqHRsaEguL25h7GOFaw2meqJbHJaHZJFB3J9fI+4gRHPyVgZi1+f2GddgywB8cmyGSQBRyKuH5LhUODkBliYymqqUVwh4dZbjaIKu1WUJwlzQYagBsmbIZSFjGnXG9betHR8XtWFZe0Yn9Q5p+8Vyf/7Z49oLtPUxJ7tOm3nNmvqtLwM0rdk/10sFgwux3Ez4heDtkOymeU1pemgOGb5OUYUY7LXmSY92hlycaxdtTlKXiIbtcM+4f1Gzk0UpgzhTWaFPKuoLNicCcNa1OhQ1sycBSfA0IAU1UqUuoV8qHDPQMzTa7EWdd/zdq/9tXU3jqFvRqEbvI6A8ExidWyh9CzpVMbYykxRxeKRx44e1fYdO068RSzr3Ra7NSsAUg1c7Chwv5d71HFFjaJngfl3GJt9LzI4UOKBljHETi2pJVL4DKZWr/U7tlkJyJ2r0K1bGTiCMSYFD9hiO41IAVoZWaiLDVRvAao2L5s+8JWqkhg5uaGok5svTGAt1uhKMp2NxLep4Fif4niS2KDw9LEPJo4ZUhEpYcr3+G/oWjkK+cDN7++On+sdWwp9/Te2OQ/97qvQB9dib11tSpmHuTOYNVFTmla6qqveWVC9uWT9DsYKVEZEgS5TRiEfJ93z1kATA6rXy5WJKndWezNeSuaG5cYGxzrvl9AdnmbUY6EfgopK7UypBYXWsWpwr56xorgQ07acn7bqzcCKBiENP1HqhlICz7e7Wpqd04GbbtHckWPKdBMazhWUyGe09/4Xa3TnlEayQOAtzZaOaLm0oEyWLm2BStr6kKfIYUL2hHbQISeA6paQOxBkdr8EEtcqBNFcXsXRi8D7gTN04vytVOg8d3DVQj5OuIvjvpxLUZ3LwHD/UP8fQoaOs6xU5K7Y+/7mKaPQ43Apys+yu6mtjoQ6k3vLLbdoeXnZBPtpp52mM886y5LDUjCprZMUxyRCuwgcbhuq2zGvu1CAwafvOVSqxGEhOcmaovDYqL+EcqUcWZER3N5u9ZS4Kxb31vEa4wp+swp9kCK0Z+Bs4KHHBRTerlm7keGDEgSGCiFkgvck0dUxb/qt/XoWbJqeqGqwvhNJZXJDPa7o9bxgJ3YY3DgOrcfbGsab2/B++Z3xrnVwjbn5WU1PEZvqH46EMM93tkLfCAHY0MCxQN3ax0bX36zC3XAca5yw2euvlkOwuXv+eD10R6zMCIzQvVBqKYtrb3TgE+ChIfDTlJGZ4Me45BpBAbqAD6HFwDTGf5ErQ9OPoKhOPFZDCOIGMP99cgqd7Gyg41D9Etaaq8IokTZIxsA42QvvBYUeDlei/TyU8F8hO4qzCLtRh790dFYzBw+rVatrx+S0xnfvloaL6lpTKjciWmqprpa1nW0Z1I6MpydDUJDhfoHoJRl46u1/gffOPPQIKw0hyng3O8YbMcpFf48DI14B1M8L8WcOVUb2LqM2q+GengHmlUw+F1FjLPzFiOWy551Hnnn43SuX7iFZ7utvFo9N9mOUIbkowNahd3ZD3/rGt/T1r3/dIB5eIAxET3rSk3ThRRdpcWFBw8NYfv1jUEAa164tqLAQyABlI6PYb775Zp155pmGAKDMUcYcKIpSuWRNBzAg+NyNAr9To9nQkSNHtH37djMGDhw4oDP3nmlGg3vvHjawZeZx3IEyNz5zZe7CtQcRR/DSevPonnjc2+0LgbgwhV2Fxg4Ny3a1FFbcV7LOWJQWzw4JJyaMYFKzGv1AeLHawXi9DMeFjyEg0bO6UncDAwHmArbXbMG6rfX57EO8PGLAMi8qCJZqrWr9lgmBjI+RqEi4JrBErXecrIe+kcLdSCGEzJu1j42uv1mFu+E41jhhs9e/uyt093x93TmS9aPMG5B0C4M4SakZHqzU6rYssRRElrVNjXiWroT4xg0y2GnHGQwHZ5l0NC1ewsY6cBh+tTDQWuPc7PrpK+sgcYJMCsrdP/MyY7+X0dfQESpCPTvsRWOLjBR6xCvRrJOPlFYW9MxzKM26ocA+rUYLTg4Qw6QyFMNHhlC9WRW9IIJShtET4ynUxZtXTtKtoRmBeGe1A0KcsDbDp715NIctaXwgnljtwIgnuWKoBeS1b8wEtLYv79yc6CMEwSTymLq9qxVKfKXMZa2cUjH0QLIQn4Su8JhRlkePHtUH3/9BTU9P6973vrd57tddd51GRkb08z//8+Zpx63swVhp9IZ7MDifByWVtut8/OMf1wUXXKAnP/nJNgaUOJ/lc3l945vf0Gc+8xmde+65espTnqLRkVH7HI8S5X/V1Vfpy1/+sh7zmMeYkXDVVVfpiU98osWyh4ohaQ8DoccRv4FCHxSsHobYKIbOnDCmOLSIp47iC8QJAfYJzHEOufPHCKruQdaZoNgjOMn6JdC5zXo7n6jQvabc4XJX7nHBxB0DShAhJJEAWKs2OwjEPkwW0JScvv6Nr+sb3/iGGXW7d+/Wgx/8YJ137nnBS1iHh8A2+EnG0FeL+/8oSiCkZ24p9B9lzu7oc9kPrLnBdYcxvB5CZKovqlK13QMBizVuCt2/wufu+dJGFP6DjsmPcKx8954vEpdZqxlUcSW9WYNr9Tk7MenWu0G68jshobR3ocjRIlvW2kUmXYiYugOgt1wXst9JKCbYQOiOr9Xq5qUbfSsEUdbeNFyYpGdOon+GMc171UtUe+7KsZfHat+Lw96R4l4lGbDf0azvQDmH/aDh0zNiIksgFC4F5yEo75DoaZLPYucrY99eE9+f99X2OR76KabQT1xQXS0sLuiGG27QTTfdpO9/9/umvPHI2V1f+MIX9F//9V/6uZ/7OT3wQQ+yOE5/cZ6YAAU1LAYCGzewIqGk0tq3f5/+8z//05TES1/6Uu3YvsO8QGK0s8dn9aEPfcgU9tTUlH7t137NFMjS8pIhAsePH9enP/1pfe9739OLX/xiGyfjetGLXqS9e/dqbBSaUl/A68fQ49553EPvLaCe9bf6luU8whEgBCg7DAqUPF5Avd5UNlKmIeme/6PAm0Sf0PYV8hQWLlnmlK5QDgLNJB3jwuK2bbji5u5589MTB4MBEY64Yvax8Pc4xMg5JDoi3DDQ/PBzmAuMgYOH9usTn/iE5ubm7Nl41l27dhlKc/qe0+90yH1LoYcVcHf10Bm7G7is12uuucYcAWsgEsvVWH13wYocwlg95RyzbWtVrl3X6GguYmkLYb1QRhk42rk3yamOQrnBG98na92bv2+0/tb30MM4Av97hARa3/WQ9LWpw5H2qGLYKndixaAQbYFQBOhdwltHvsBxzokmd2Lh7RDbDuSUvq5COVAs3hybY/vPPkjQk0XuZITnj6O83qwqXCRlvTz6SCLKOXC/h4ZLyCe7Ra/5S6TUQSJM2TvMPlBdZA/V56ZYfS5PUcjdk8vMO0tSatA0JXnjjTeq3Wzrp5/xDC0vLdniRpn+9V//tR7/+MfrCU94wglkH/5yei+J9oVNONGDwkG5FwtF23iXX365PvjBD+oXf/EXddFFF/U862uuvUb/9m//Zvfiu3x+3/veVyPDQfFc+8Nr9dGPftRCAr/7u79rIQGMg5e85CU666yz7F7+TBt56HGr8gTIPSrTWG/jMWff/OY39dWvflUXX3yxHv7wh/e8DspKhoZHogQRp5jkaqHQzIAmy4oPiYJ4k0BYoRsaXsjqCt2hQpTvJz/5SWvGcK973cuqEPqbdGWYwdnz3COan5/X/v37TeCdccYZFrrg+d0AcA/oP9//74bWoMAxqj7+iY+btw4y8uifePSWQh/wHDYlpGMnbdYDvDsrdM+bYT+/733vM/Tq6U9/uq259Y/QwSzAvgh4j+NKiwstzc4eV7VS185dOzQ1BVGU0VUYLFStlq0nAw4DTgHGqEO/3JMxYaR6DoqVvuUCKQr/4sjXRvt//WeIlHoPko7Ojn53gGuQWsMUsSvWyDk1AhdkhhkEeK1kFIRcGKBAq5e3JOTAUV+vNjQ0lLc5IXcXTg3PazYvn9LgyHFYQaYW3XeFMRB/yJizHDrYYTT0cwTCWg1kUBDNkGeDnDHlHdF6swaCjFndsonPS5BpQW5yxI2swMM/cPQYFk/BpLjBLHcgGU9aYeIqpYrGJyZUi8qz/vu//9u8YWBylHq/RjCsAp9sXiYWOTXsg+VgQOG8YO7z+te/Xueff755/HwHD/2jH/uoeYU/8zM/I+5H2dwrXvGKniFw5ZVX6t3vfrchB494+CPs/I997GP6vd/7PZ1xOkxB4cDjZ+FwH4/Be806jVCsy1qW9q5d3XbbbTp27Jge9MAH2XcxahhPNpO3sfJcKEMU4fe//3098pGP7MF+CIavfOUrFj4g5u95BXjolE35pjH6025LzU5TQ7mCSE9pUXaSzlhNPnzOWLSuI2q1hvWmxxpGyDAGxkQVAnkFhEQwfC699FJddtllvTEijBBYCCnGHs9z8MQ4BB3ClevyLhF4zAfX3BGrXnjDG//e7vmqV77K5uWGG2/Qv//7v1sI5tnPenYv72EtT2VlHe8qey+mEF25raXkVg3pbKRBN4ihb/T1zSrcja5zez8/+ftv1hW8fSOMI0CroUGes8FzsG4wBkF4ML7Z14NGdBDe7nkRA2+r2a4rkwpJW+TTZTNplZbbuvzyL+iLX/xvvfSlv6ozztij4hDUq4F8BKgV2TJ3fEG/+qu/ag6Bl5L6Hvqnf/on8wyRPTgIhO5wHkCsOIffkR8BbQvVN/zkb/FQlhss7Cn2pR8+HyEcF1qCeqUP3dxCZ0mpWgmU0qOjZJ1Li4sVjY0VtbhQ0tjIsBrG/ZBUGrQvIevMGMIOaZUbVWPVLNfKGsmHey8vL1mIstPqKANUb/KMPhgh/OZ5MbV6xZwf5BR/5yfPyr0WF8oaoyTQEJa28vmVuSi1ekP5PMhJULLVWtlkd+BmT/V+b0RMnMjrW2+91ZyVBzzgAXrwgx+qPXv2GKVr8M4HlK8hGrYaYgsz5qWfQIu8Fl/F4Po/BcrWmLF+HJ22en06VOAcFCJeKC+ERLadO3eaMmVhe1zc4TOzusyzDQodGkM/BmvIWcRvectbDMb9lV/5FfMwuc6b3/xmW/jPec5zDFpH2f7SL/2Szr3XuVpcWjRljvJlI5533nk2NowMvEa8STYbi+WBD3ygjR1E4PCRwzb2w4cPmwGBV+vJXcTrv/3tb5sSZLHhsZJgx1EuV3uQHR4GAol4PUoQ6JD8AjbxD3/4Q93nPvexjYaC5znGxiasDeOxmRmbJ4QOy+7goYPKZFP2XfJJIW+BJIFQBLN1+PBRG/eZe0+Ppq7TEyj8HSHJPflv+AB4Dyhtfue+HiOMQ5oktKG0HY5HmFx//fWW6MY88S5+8IMfWOjgp37qpyLBsqjrb/ihfeeSSy4xBOXAwQP2fkAjnvfc523ooW8p9NunKP1bd3WF7uMcRID87+xtFCRNQkCTWF8k1v76r/+6rVlfoyfGSEMpEwmktUZF+SzKLq16vWNGOB7c/3z/Or3tbW/TT//0T+sRj3yICoV0lDcj/eCq7+lNb3qTqtWafuaZz7b9ag6GKbSUrr76ar3zne80RO0Rj3iE3vve99pYXvjCF9q+5h+HGwGDbzFu5HtIwZU8z4xxzH1QmsZSB4tci74SydAoJjoqlRASuOmmW2wvXnDvC1UoRJ8bmh3ojznY37Rq5XqBAqtrSGctIuViDvMx9ktTXTSX6emwcB1Ke1HEGCjse+T6ve51niliPsvnCsYTQqMmYuAeHiiXYYhMqFiEOlsmewiJIMdcsZfKyxoeGjZkhWddWFg2Z4fw6KMe9SgtzC/pO9/5jh7ykIcZwmtlaHGFPgj3W0XQoLL2k05M7A7T6n/vZ8X33989XKEPlq2Reeib08qa0lnbhLwUEtkOHjxoCgAFzGJAsbhFbfGpeNZzlNGyGmFLsL26prCxjrGM8TKJ3f/93/+9KRWS3Ljv+9//fkuMe/KTnqzb9t2mP/7jP9ajH/1oPe1pTzNlBnSPh47XyGby2PJDHvIQOw9L+13vepdB+GwaDAcWE142hgGbGWXGxgKew9N+7nOfGzzeTAgVYH2jzD/ykY9YOOKhD32oeet4GtzviiuusL8B+YMgsIC51nXX3WDCYWJiQo97wuN186236hvf/JrKlYpl+L/gBS/QxNiEWbZc99qrrtU1V11tcwqM/shHPtw8Gifh8TwEfvJcjAlFff/7399i4p/73OfMcGGzYtQwR9zfvXoXDHzO3DJ/zDvPT84CJYoob+BQBB1tYt07Ienmv68ICA1C9H6X3q+XVLOW4tlS6Pd8hc6799yL1ZAa9iQhMfaLe6mvfe1rbe05MdJqCp18E5qZ9BV6UvVGyxQN5+NF/u3f/q2mpifMuB8dHTbPnEod9juGPk2edu863fYzRrx7zeQBgf6B/JF3g8xhT/G7Z8EzbvYWCttL7lzR+1vFCeB7fAcZgfHiMD6847ksGfdRVjuZ982GKnBPRIhfox5IqT784Q+bYkXOse9B50Dm8oWACgTq2uAcgXBWYcckNJBMq9ltGRMeZWwYDbl0TkvlJY0NEe5rGDud5TBFgy5V6COfUiFX0JVfv9IM+8c97nHas2uPWp2W0hG7JI1a0P2FfEiqpWoglUpa/J3x3XrrzfrCFy43GZbNpW1uxyKCreNzM4bALC9X9MY3vtFyJl7w/BfY93g3zBfvBKrYwfj5CmPWKKYHFbifsZZCj8cqvE7ev3MKKfQQd+6zf7HZMumslacRb2Xx4p3y33jDWLeDHrrHqXplKhC2r8Ly5tN762232qYkc/oZz3iGKXiUEhb8OWefY94sHiGowCte/gp95atfEVDZa17zGvMSsSo/8MEP2IZgTCgjFjrwHoLmD//wD80i/OxnP2vQNAsZJYjyxutns2BQ8Fx47igyFD7X4tohKzVhyhKDBoWOZYqxgULFMABBePvb326bkX9k7zMeBMVDH/IQHTp0SF/60pc0OjamC+97kQrDQ3aNb37rW2a4PP1pT1elWtbb3vJWzR+f05l795qgQzFfcJ/7WLzRWPliB+PGGPnLv/xLs3xR3HgdQPBsLPP+k0lTvBgoLjA9Gx/jhnnlWe93v/vZ84NSMC4gd75PsuL0dIjLc+w/sF/vec97zBB5/vOeb8LJhV98bHHlvqXQ79kKnXftxqY/qYd1nOeAvffd737X0C+UOk4BnjBrmnPWFuh81opB7qHNqBVVWVOQju01DNNf/KUXmiIE5TpwcL/e8IY36OyzzzZq5W98/Vt66lOfqp/4iZ+w76Co//mf/9nWLjKAZ/i7v/s7W/e//Mu/bM/DP+SIhwziBgeK27g0YpltPBNltuQCeZJpubKsoWLR6JKRI8DbKGPQPJQdSaWeJXP1NVebPGGvApf3lFokPfkBnTTIGjTTHMwEMPpyuayJcaiinU0Tw6emvCnxwLSHvOC7cWZNUIOvXPkVkzPMzRl7zogUelrNdlOZFChF7gTucOQLRs7x4zMWGn36Tz/NEoL5+8LCvLZvIzciZKnftm+fOUzPf/7zzaDivX3ta1+znCNkH+8ovH9vANPfL9YG16qBBj30cO3VKwTi556CHnqzVV/xklfGLJjcKM8aUohUSsdnZw3K4kCpoqS6UTmUnR3FRD2GnokRl3gCmr3A6LpYlGw+NjrKB0+bxQ4CgFXJdf71X//VPHc23+c//3mD1V/1qleZB8x1PvHJT9imBqK/9JJLbWxvf8fbDVlwD5prhYUmfejDHzIFi8I6/7zzdeXXrrTMfZTz4x77uNhm6qpcqvZi0GxkBAHeLuPD68bI4T7/+I//qJ/8yZ/UYx/7WFP6LNjnPPvZuuyy+6u8uKh/fc979INrrtYrX/NqnXPeuQbF/8mf/IkJkVe+/JW65ur/sVDCA+9/mZ7znOdadg/GzReu+JJe/ZrXmJdukFubeFbwbDCssH6f9axnmSGDEQO0CdqBsYPXjWLGGOJ8r8NFUCE8EGJsRDYb84uyJtzwzGc+0zYsihsvAyFAhcEHPvABe0/Pe97ztHvX7hVUvKtVCzCRWwr9nq3Qebp47NwVB4Yz6w3l9alPfcrCUaBl7I2ZmRk9+9nPtnW5nkIPMxfWbaiJDo1o4lwT+/ffpr/5m7/RYx/7eFPa5KB8+jOftv2MjBgZHtNf/dVfGXrHfucAiULOAMMzJkJk7AX2M/sGw5awAAge+wHFT26Jh6TYh1wPQ5qDMB73w+DHaGFPYyRjsIR4dWB241m5Nvfn+qB5nEtp7vz8nI0Do4Tz8NZHx8bNE8dYwIAgD4Bcm1tuvcWMedDR+1540Yoosxnehw9abs7i0oLufd65PQ+bjHggdCfegrALx4br79m9x54FNASjHgdmz+4zlErmjRzLEZjAURLKcpdLi4Z6Mm9UFi0szlt10oUXXmjzgGxcXFzSoYNHbD48vIJcO3BwnzkqzEPQB4MK3XjxBmLovpdcod+evXUP99AD01JUGhNNIC+PF8rLGi4Oa/eePZYUZ7BPMqm3/OM/2uK1crLzz+/Hy51jmpKDSMnDJueH1y3zYt2T596fu/xzBquzSRAAKIzHPPoxPXrRK750hS0U4uUonoc97GHmkaKkUTwoeRToz/7sz+qiCy+y2733fe/Vtddea0r+4vtebH8jOx5rlOx9YCZgPzYQ98RbZYM/9SlPtXO9hM6zML3um/M8eQaB5DEojBIECp47ipFr/savv0YFkky60heuuELf+Z/v6zde95tmGHUSSf2f//N/bEOjgD//2c/o85dfrre1tScAACAASURBVEsvvK/OOnOvZa0enZ3RJz/7Wb3q1a/txbkRbg77AY+/4x3vsHGzgRCcwOFA6BgnJOj54eVtbnCxaYG+eC4MM54JAwNoDGPFY+3GJpXO6KtXftUMBowqjKZDhw9p185dK3aUG2xbHvrtETSrf+fuEEN31IefrCPva8AaAzFir7PG8RDZJ+xbjMh4Tke8nGxgUVmGtq3DDELf64oD81m1XjWEj+YgL37xS5TPF/TmN71Fs7Nz+oM/+APlchlDsVj/v/mbv2kyjD2DEsMbB5FDOVG5w9/wkL26hvH/9m//tqF6GCLIHgwWlCB7EA8TQ5tSPBJMkZnsQxQ+hgL/zfmcy9wgd0AUUOgYChOTYxYWw5EhZPfd735Hr371q02mMJ7R8THrpHjDjTerWCiIEOL4yKiF8268/gYbF4nDJCdn0mkdPnLErv2d731Xw8UhzR4/Fo3jMp1x+l6bVkPV6Kse0TlzPuNGphL3Br3cv3+fVRCANIDCPvxhD48ardSjLPWQIAeqwJzgxBw6dFBf/OIXTeYypzhbF198iR5w2YPsfXviIIYRTsijH/MoPfYxjzUZ30NoBrZAn71zpRJeuT7WSvqMPHiLv8cT6+7hCt1hC1e2lIgsl5ZtkQLD7t65217qCAlVzaZ5p1i3WKW/8Au/YC/OY+iW8OFJccy6dWAL5Ac92wqKP6eVhRSh3TKLnRgW3h8QMJY1is4Z34CyiMGxeLgftefA2c5A95nPfsagHxQRngDfw0oHumeDsGn4b4wQrG0WMIKHeBnWJRsZQYNifOITnmiJISF+Hupf2ZQYDmxMoHU+c4HEYsQ4QKjg2aJI2dxY8698xctM6XUbVb3xzW/RvgP79Uf/94+Vp2mLpNf/+etNOAA/fuKjH9OXv/QlnXvWWdZhCCOAz1qppB75qEeboOH3+IFCf+tb32rvBwOHcWIYUcbHpuJvGEF8b5DmEguf7/L8oBhsur/4i78wj55n4+B53eC7/POXm7D4nd/5HUtKOj53XFOTtL5decSVOu85tW6/7pWlda681lJiW1nuJyr9taoL+mfeuVnu3CfuvSEfSHZDgbFeUFQenuNcvGU8S5JqOc8Nx1UVOuxvTVmb5UC01DUO8qhYyyiU8TohoPrsZy/Xz/3sizQyPK63ve0duv/9H6DnP/+5Ng2f//znbBwoYBAp1j2GK8Y+Sps1j5JhTzAujHwUE0gkXiTeJTAxyhv5RB4OqCGyBicCJQV6xbNg0DMH7Duuu7BQ0vj4qGWQI0OuuOKLNi8Y3eeddy/bY4T6MDK++a2v6x/+4R9Mwb32ta9RvlDUE5/6k9q553Rd84Or9OEPfkjbp6dtjJSoffLjnzCZiUG+c9cukx9ce3r7Np1/7nmq1mumZEESHvGIR2kYGlgIK9thTjne+c53G8KIoY6ceM97320lZzt27LTSv23bJ/SEJzzeMuq9fNBREuad56a6CLQQGUwpHI4Oc4GR8OAHPdQ6o83PH7frf/BD7zfDBt1B4jG5Q32FvpJAKyh0emHE1/AaWesncm8FcNl6oZ9iCh0IC6swlHYFpl48XmBpuq2hqC57wANsAXzvu9+1bFWsWjz0fokJiySwQfW8cuJrnZXNU0zPx7qmwf5GVuSb3vwm2zQsPhYXVi5lEJYAUq1aDPw//uM/LNbDfREYQHB8joeO5YvyBsbiM65FjTteOMbHO9/xLj35KU/U037y6frMZz+lb37j23raTz1Vl93/gbr2h1fr7/72H/Sc5z5Lj3ssmZcB0mEDeh9lF5B/9md/ZoYEY8S4YOGy+dmQJHmQGIdCxyB69ateoamxcSWzGb37nf+smdlZveiXf0lT09OqN1t6w5vfYFSNr3jFy/ShD3xY3//ed/TzL/hZXXTJJTZL8zOzGhobD+1v6VSXzdr9eD7+m9AD+QQkxCFIMFYQJjw7CT8oeMh2MAY4+J3vIkSYU8p6EHAINq6HJ4OhhDflzXksCa/b0nU/vEE33nS9HvuYx5uSHxudsAzefA4jox/T8jafQHuct6XQT1TCP8pf7uoeOuNztkSey+F38kZAqthDyA/WJR4fzgBrGBSO0Bpeuivz1UhcKHO2PNtESMqCKTSZpD69oVSgX9T+g/v1R3/4f/XEJz5FkxPT+q//+rh+5cW/qksuvdCMjYMH99s+QVGzF0ANGBOQOgdj+/M//3NTwC972ctsf4Ow4UQAh2Pg4lTgVXPw3xgmyCrCXRyE4mZnZ3tygb/Nzy+awcyxuLissbERS5J93/veY8qOPcvecUMcA/1lL3+p7VGy9/ecfrpe8HMvsof/9re/o8sv/6z27Nyj5zz7Z2wPf+2rV+ojH/mYXvjCn9e5Z59r8mRpqaRXv/qVGhsfV6Vc1V/9zV9bXP9BD3qQdu/a2Vt6KHVSAD796ctNVrzyla9UPp+zebj0fhfrBS94nsmI43NHtWf3bkviJR+AsZDvk83m9J3vfFtf+tKX9aQnPVFnn32O5UkApzO3JMx6Bv/CAp05R01OvvOf325zdMG9L7BM+kAwExHL9BjiwjCtNa0x2HGsZZhGHveWQu9nCFqBSMRuFiolOmatskDf8Y53miWNokLIo8yJe+BVUkbG8ba3v83OZ5OSyMb1WAyUi21EneorzLPZUSYoZTY7CsOMhFTKIF8UJZYd1i8lZ8A1jJtsVjYfnj1jQsmH5LrL9epXvdbqxr/4xStskVL/+JGPfFif+tRn9Nu//TqdeebZltzx//7f63XppRfrOc95ngkALNShoUIv6c+zcSl1wcLEqEAZYp0jkP70T//U5oSNg8DAUiYhz0o6ul0zRvDaX/dbv2XPBsfxX/3NX6qYH9IrX/ly3XDDTXrjG/9B97ngAkMgyD1o1Ovaf+CQWbxYt2x8Z1li3jBUMCSA9oC9eF+cy4GXTlyP8eBlICzjXNYIWoQS7xYLn+cDckcAuVDrJzyF5EBIJNLpUHtKTX1g5PLklNV/Ygysd2zkYZKxfPu/H2JzawuDH0W1bp272gzEy7rIMXFWNoQ7YTL2B3uARDTWJ7LDy8dIIAWaNuM9KhM7oWHKALlKGMPK7GbycN76lrcZUsa7RnG/5CUvNYjek9tA4NgvyCXWOEgTB0YwHjc5MBjoXo6LcmUf44UDiXMdvktYi89Q6kDd5M1wDbx+DyU4X0ScYta/Dzr4lre82dAzIHQO0EL2KtdlLzIfIJam9J/0JDvnxptu1pve9AY94+nP1EMf+mBls3ldf/0P9a53vVvPe95zNDk+pbe+7S2Wm3Puuefo4MHDlnCGEgURwfAACfDwCNdkrnlHGC8oWYwrxvGtb33L5P1Tn/rkKMGvb7Bz/WyW9tA1ff0bV+rKr35dz3r2M3X+eReYI8H1SGhGxvFOuYcbfaCbyCfmzPOAghG39h7vwe4bMHaeuDbDdQOjXXBSg3HszWMcendD4c5HshhjoruRiX675czKTdH3msMOgtEtJHwdNO8YWIbNSlyWEocL73OhKU4gK8rGWJQsAjaTe5FGhpJYvdNRfNgIdTLFuQ6MZGw47kWvdiNQSCYtw5rNBKSNUKAmGoXO9GAMsPlQhEBZHpf/+Mc/od/49ddZPI3PGRfGAsYH4QQsdBYX8D6K0SF9klmA5zAcIKkw+zCZtH9kxGMs4MmyOXlmzuf6lG+QSU+8DYGG0j/rrHNMYIAWkOhCHI/Fzt+A17gmKALPibHAGHh+NhceDfE8yscoFYw3QmG+EZDA5CADPDeZ9RzkIvCM/E45D6iGicGIfol7cl2EHF4HAgsFz/0RTu65sCF5Hg7mGOHMtRB8m+HhZkPZPU+oI+2//S2Ffrs38F3ii64gENweL+adsjZRsKwTD8WxX9h3GAEkcaIs2WOesOlomGfJe57NRg+KUQ9Kx95EHqAsMXCtXjsK7yE7kC+sc0JUKDiv0GCMQO6sa9AqZA8QMl4348NRoRQVg5xQFkoJxwZDBc+Wg73EdUDEPOTA/imXl3sZ8TwXhgD7HjnHGJkrvofBj6MAfM0YQc/cGGecfIbRwbOBDPA9ZAyx9t/4jd8wZU1+D/IYmcRe5cDIQHkiN5EnGF181wlkkFXkFSG7CCkQfgRFAWHEIEA2kBzr8sMrGngWnAbmndwh3iUKnd+ZE2SY17k70RWoA/oDmes8Ghty+fc60G20Clb/3NX2KaPQB5uzWNQ72gSBDKFlysFhNV4OCgl4nsxnSiyOHjsaahDHxgKhgmWjBrY1yhTWOww6T+EBds1SBOJisbAZ4wqda9CQhdgXC5ISEBI8QqnEgiVzsNDZTAgClOeNN95kMZzx8UnzmImho3zZlFjr3Bcrm8XHZ2xahA0LGes4JPcEw8c9ETYkyo2FDayIguN6fBdvA2MDCxcDhQ27bdsOM4z4nHlE+TKHXA8BxHj5npPT8ByMnTlgrBgbQOooad9ULgC5LnE+hANeOpuTpDg2LeMg3kfSDEYM8+SQptXwLi5avJ2NzWZmvomJ8Q9hzObGs3cvAoOEOnkvP/Ekl/W3WVhL6yn0jbfpaljaxt8KZ2x56JudqZM5j7Xq5V2+l232o4qXOKsaQp21A3ube7B8TqIXitJh7R9lPKxt9jNeLQdIHdeKKwv2LQqRe+GNoqj9c/YToTTWPMobBUheD8YyhjIKC8geRUveDeMG3UJWAS+zh1DS7GnQLeSGGzJQk8bvwx7yRFY3tBkzDgEK+o/+6I9sjIwHhY5CZR75HuNHXrHfOUAmCWuQA8O8YVTwHl7+8pebceKEN2TPx2mh4yWsxL1RxOQfUVaGjCAujxzBiMBxwfjp5UdFvSKQYYRkkWvINJS+J/wR+nS2Sb7n5FegBSh05BrvbLBT52rvfGWXuh9lVbgECD9PGYU+mOXeiihPeRGhvGH1DMN4HNynGajerHTa+EFBWII1qF9TudrrcGHgFK2euc7v1qUpE0j4GYtnnsd/soDheHdKVxLaPMacTmUspjQ6Om7jciIcFjTfQ/FhhPjB/fi7w4YhGz98yiL3eBjfY0FzPaxwhBjKHYHg5yK0QqlZ2NBAjhgebBoXcAghrGbrMBc1V2Hxo1C5NtdFGbtnPsgEx9wxZsbjvNgYDQgv3h+xM54BAeTMVvzu1jmhCK5NXJGfWPVY6IyLOYAbgLniGfG2uDbGBZ9tKfQfXbjcU78RR354Rta3k63wO+vTlTdKibX4ute9zqaD/wb9I2SG0Yr3xvXYD4NUqqvNn+8T7olHzUHYzjsgsq4ZC/f5l3/5F1O0GLAoXW8QwmeQVeEsYLCy3tmrZMmjzEGpUJzsG67NXofhEoUMckbSLcYxDgnGOZ47z4syjDdhQbZg6FOeCpKJsQzSxnPz/PBI/P7v/779jVI8ytQIAXDgcABZ8x2MdA74NfDsGTN7mHpvzjPSp/vdz+YA5wCZQngQWcN88BzMMXsYLxuYnPAgcw5CyPMyVsbJuwFVdDnAffmM64Dcglb+1m/9lilqPHucHcoD3as3PRCxBZLz45U3bmxstCe2FPpGM9T7fGUM3f9sjeYj2lbLUrbsxpS1LkWBsCisZV+7ZUoWL9ljYlwjzpu+GQ/dX7iXuvgmZ3GFuH6q19DFxxhX3iHGHsZBVrp/1p+GpCnVeJ9wRyD8nLiy9iQ/Fi0bgrgxi3cjBeaLNu6NcH1PDIm/Fj+39zyxFqf87YQ4YvQ3H5Nb2J60h+DzZgereUW+CRFsLgCZt/hYGRNCaBACc/gzDvd77fBqSUwrl99aTE79s/qlKasv3Dhd8GpnbPz9rRj6pkXCHXQi64N/LhdYkygp1hzZ5igYPFvWH/sSA5bwELAxqJaHc+L17WsNzZEzvgMHAwe15KxjPuOeYR+3DQVgD1kjqKEh2wuOdlHCiZeLQmYf8BnoF1AyaB3KC28UJY1niTLF6yX8iCcNKgesb/IvlzNljHEyMhLuEw87kAuEouQ8jGMMA5Q5cghPGY8a4wRDATSBMRJfB4EDWcDI4Ho8LwYSBgroJMY42fdcG3mKs8I1+Q4VPJ59zncZJzIDlJB3Qk4B7wilDLrHeyFDnucHTbGcqKjKhu8yr955E48cA4WQBqEIEE4cDGewxMDhXWM44OQQ8kCecL+NvPQthb7pTdkXtnjWprwj4ga/BEqbMoR+f+HwiWees1GA3lHccQai+BA2Sopjs7PxnGPZlU+/d3LHysiMujAqgXJ0wAkm+MmCswx7WvNFvQHDuEINKIvYlZMnyrhidwXK716e1puDVli8HH4dFqdfw71990jiSpLnyueL9r14L2iHJ/v3CH3b4wrXx+tCjw22mcONBTdAXLi6oo4nxrkxFW+fyudcAy/FqxbiG4/rIaDi7VrXHtddQaFvbt42M7db55w4A/EadN9HbuitZpiyvlDoDgH7FYlZI/hZd4P7Y71593XOvnWkwJV4PImUz/wc76zG+DwhD4UKAudluKxvECyUIMqJ8yCF4dlA2dgjKEtgd77D9Ymx83dkEIoL5e9Z7DyDoxRA2XjzjJ3vQsSC14+8ABXDQMf4YDwoVOaDz4hrM2/8jfvhfTNGDCH+xsEYgOIJqfGcjANvGWQtfrixhNIGjcAgYOyMi2vyOV49CATjixMG+ZxzL87FIGFOQPhQ8uRJIEsxJEALgNgxUoD3GQ/hQZT9Rk4S491S6JuWOid66MEbGoxZJkyhsshYqNaGcECx4h07tOVwGwufF7YR5I5CjNexu+L02kQ2hNfIW5LMQAjAYyPxMdlCAC5PUEMePAUEhS9iF0JxwcG445uO/w6QXwgfcLjXMahcVxNcnB+8h+EeBGl1806+EzMQODduxfv9VoOleC7uFzcQEJCcG29HGfdu4huHZ47X/PKMWMmDxDPxZeRGQXz8GyWzhe9vKfRNb8e76YlxNM+N0vijsAd8vwzuG9Yia8uNTdYUe9NDWvw9jgytNkW+h+Pr3f/m+3wQkfMxc+3Bc/qVHQGWZizuXZtTEWHo/j32Dd9xiD90UEvad0OSYOBB933nzxPPNvfPrZFU5AXHP3c5gGHN4U1tHJ3g2vzzSgHPKvcQo88bCtucsIgp0sOGvJd41jmwPb9jkAzKSq7p9/LeGChpN/B5n3yfMeCpe6Y784hSx0DiOeNOxHpLf0uhb1ownChs8XRpzhJix3QFSoUa6JgSRXl70popJ7r+dDs9Je9QfLCu6IG3fjmAJ8XFh83frC4+SowDSuceHK644/cJHYJCExU/GCcJebQt9A3uitc3Qjz2F8/aXhm7C9STrkDj/+2LPX6+Q9p9OLrf3IT5GlTSqylt7sHh93RokM3oipS/eTw8rlx9LCh5D2P4PTjfIcHBZeLPzzneyIXvMWfeEjI+1sHQwurL7ses0Lt0clrZ9nHT22PrxE3PwOCajytqz+L2jGdXBnHFuZn1udZgfA+7kvZ9s9qeiKNT8bBXvDuaK143vPnJ87nBgPJDsXI/V0pxBCuObjE2SFpcibOv+B5K25FA976Noz0igOJ7fh+Ud3ysvu9cDvnvjjY4CuBoH393ZYvxwXW5l3/fklZjzopzXXAOXj6wPc/Hdfmuv9s4zz3fR+5w/dB5bfXDZZMbWJuRIVsKfdPbcKNONZFCNpW9MjEuzgbmGye+gVaef+fW9/mCXOuxT16gr18HvfF037nPv/H9f5xnnHyWe6gjP5njVJ7/k5m3U+O7G8mPk52FUAe99nHn338d2tSTfbgICT2Zy2yE9G2k0OO6Jt5PwsdETpg7V8HoC+/D0CRDmu+hdej9l9Ivwg+WVOhXyxHnfHeYfEuhb7ScT2WFsqXQN1odW5//eGfgzleoWwp9vTd8Ryp07hNPkg3vFh0WnNIQug0EM04bfo9X6NShB6goPHgyqimPx35t4iKoxl/Wneehr68QN9qQGy2YjcXJloe+8RytdcYdpdBPZaPo9s/+1jc3noGN5MfGV1j/jC0PfaP5WR9B+FE89J5XviIPDALZfvOxuIce/n4P99A73ZBE5krdPXRLSIsldG0p9M1u9VNZGd0RCn0rS32zK23rvB99BrYU+o8+Z/FvnOz8beRw3ZEKnXF3IkfVyc9OOYVuRF+JRK+saq0XsOWhr7UxthT6yTDFJbSl0E9O5G59e70ZOFmFtNHsbnno/3se+moxdGv8cip76IOQe7PZL3PyspTVPPUthb6l0E+cgZP00Ley1DfSF1ufn+QMbCn0k5vAk52/k/XQ4/f3/47/DYW+lRQXdaZhYqrV0BvcazHXgt5/fAp9Iwvw5Bbsep2ANnflLQ/9dnvoWwp9c0ts66zbPQMnq5A2uvGWh76RfD65GLqHhnvx8yi3y99rMhl1V4s4DuIx9JAYt1F71o3e8I/2+f9at7X+sPpZmUAY5XKlB7k7eYwrdb7jE/fjVeihWj6Q4qz8uZEFuPHr2EqK23iO1j6DOtwthX4yM7j13TtzBrYU+snN7snOX5DPG7VPXVu+w2Qal/tBn5PQHX6moiotJy3i71CVpZMpJVKUrnk30P8dx+t/RaHHiWFIinPWtND2rmZv3NqYRsxKTnwA7SstTP1YrYRto+VCfINWrRAaQNlKQxearQRjIZA6BIYymizQO7ii4eGiFheXNTY2Yn3F4XtvtylFCFmLgX89Y99lwTmpBcQIcbY45zP2McbJWKBDhLIwvticfAUCBcYUJ2GIP6dznfM3eOQhduA7znzFmJzghbn0xeadqvjd7z/IZ813eT9xZieaqTgDk3NYO+MU4/fn8ntx/bXY7Va+rztikZ+cQdQXGKv3Ww88A/1+zSv7s2+0+rY+v+vPwPrrJ86W5kgi653170xoji7yrKz7uEPizx/fD06ospm52UihhUqhwBznDhCkMpA1/e/twbWfxMfg/SBchvuYG41Au+2lXvEr+dzzNyeJgT3OqXD75Fqr3b//Xgnz+tzw08vM+t/qSF0IzFrqdgiK83vSfpqHnejY30mgW/Gz21U+l1OnHXQU14WfrNXtKAs9eDre52GlrHO39o6u4v+xKHTv6sWGaDRCAwPnKufFumJwukOfrPjPQSW/1pIy5ZTLr2jAcmzmmDETjY3SCa0/0fEmKr4AXBl6L2b+jvK0Xuy2kUIMhU5hTo1KNzIaMfActEmEDQkF6YtyJQtbUKDGEZ9Or2goEN8EceOA6/Z/T/a46jk/3oSGe7OxET7MK8+CMOFvcWpXOJJ9jDwfbE0uvNzIcDYnDAGaKyDUQi/krBkH3n+Ye/j9VntfJ76nk1Xqd5RCX30FbYzAnOz4NyPWt86582Zg/fUTZzwbXAtxIzqufGheQuMTlxVOmeoKP97dcMN+3QPlu4Pz4GMa5C2PM1OuP3d3/vodHEt8rCBs8WdgrK6okbGDjaZ8DjmHd7N2Dwp/r4H3xPzmaC7jCr3dDqyZK+PifRg9Hjf3Umv/yfdy6by6MYXe7gT9ZZ326NER0ZjH9YzdL3op9xiFzvPw0O12oD5lkp3L2Lm945buCsg9IqKJv/y1Fm28OxvnHDh4QHt2h81G5zQsLpRtfOGgGFFSNA+IHygxjrjS5EW5h4oCRdmxuRlvfCP7dWgSQaMBX5j1er/LkI/BrxdXrM7pzDneCzhcM3Q2csGAscC5LKqAAAQDhDFh2XKgwLmGe95xytU4zawbIE496UYB1+L6gfO5vyG5Np/x3INNaNYWKicrULYU+voCe+vT9Wdg4/WDoc+eRxH72ndOdWQU/81+QGbQ3MQdlD4K1x/BZjqAxce7kYcel4ucy/WdMnaQz331eTjZ/bfB7EbOGmchu5AZKw2jTk8ecY7LMn4y78gwFDuylZ+8h81QuvaRTycy6yO93MfHUK/V+sRmsWqrYFTA/R++F1fm/js/s6ncCQoduW0OWjYrRTwr91iFDvzBy+IIXmKAvW1yoo5nQPTuxbs1uxrcHs+GX2tZQb938y03WyMAagMTyYywB0ZHh6wdYCqZsa5DtVoYE3A6v6OUjh6dEQqXBeRNBziH3x3SBrZnocWhOb7P34CHeDYUKAvRO4zF4W6uzyJ3ReoegVuxtH6Ev3i1zRlaDg7buBEkdFCib7Ffg+9irDjs5dd0tADjA2TB+aGZa+8YxwL2rlF432wuFy4OGfJ8k5OhF7yjBm5EhLns80xvKfQtxXrXnIHNKXTWdVwR+X5kL7CvkQ9xp8AVE3sgdEXM96Bx9tXmlNKJBFuDc+gtXJE37G8OxuNI50bNZwYVzR39juIhiPj4vKMkzanism2tTniDsiTenW31Ma/00HE8Br1wvteMdJEreUcmV1PoccXu98wksysUeityUPm+OVnp/9/eufXIdVV5fFdf7W67fYlvic0EYoIRglFEkD0hAo2IBgQSCsMzD7zwwgsfggc+yUhEYkBCioKYSERDEBmYEQohBBwSJ2Ab47v75r736LdW/c/ZdbqqdnWfri539z5Sq6rr3PZZZ6/1X/etstg96nLH2cDCJp0AXYuxaMGQuoBui7CM+YpEKArDw7jKWao0hPU1FAlfYIO4OfFztzhxf/sL0Dh4QYAaG4BdTkI/ToDM8bxI/mBqhQ90LXPFND0MPkkbxXHxQiVcB2bFFS5BoXg/v3M/rGyWT2Vyo5Vj2eva0A3FQesBSzFQzJyxcT8saZ6nHQDHq65pEQeO06IquNaXl13ZYZMQY2wIrZQ70ZmiroWQFsjdhNRmLKD216k7/u0Wofl6m6NAbzF0rhnHvgEn+A6gh+8AVOYSwB3nobQbixZHileC29yYy6MVEozjyfCnFql5FABdS0/HSyKXXoy7RkMtx4pMiRePihdu4akVQ0/nIbQH9GqS9Xoz9yCmf1xpVc1yF6jr+JEwEnSNhi2h7Qt/KYTcGHXZuGcsdEskaC416g+2buubswFuhDX0AgEBAJ2VzpT41cky75UBBLQwH+OYmjpqYH7hwvnwu9/9Lhw8MFmsmHXy5GNmsQJw9+9PG9gCngBTHPfRd/c0+GpneRzIEQAAIABJREFU8XJ9WLTSNFnSTysUaRIyDtYnxqU/Pz9bLGnIM3F/rHlNfiY0Gres5yqDkpwH6KNscCxLDSo0IBecQF2TUbEngTuf0FleB92D6+Gm13KEeBr4Y/1jXevu3dt2THXFuXgZxO7vqi4gZkDvlRfyce0o0Nv8ASSRV/yhHMNzyKvYEodv4ENAAJ6AB5AN8sDxnXPkqauCw1bej0JbKP3cV6uWpYFcd6vLf72NGnkuegB2yEuXo25sKZyHvOZYZKDkpeQTtFc4ErnMcZ2XSS0Bnetbwluzi1s84uGhoQ3u9BhzUgr/8JonJJq3eHg4rK+t23Pyv8X395qF3gnQeWCyzldWvRUs/ysLWzF1CCIXcDtg74UheCHcx1UJMkKxnok7k4gXPGFufiGcOXMq3Lhx045jkj186GsNezzcLXZlknpChi9dGGte7RKo0D5RHABBaaK4uokJsY2Pj5rrnyQ6aXaLiwpBjHh2/shIuHLlip0vd328yhsKBIzAhusdJULHylOgSQw90IJhJpiBBB55HBA8UiDYH98PgcG7QAlhvGwIMyoAbty4ER5/3PMNjh07Ev7yl7/YOHbDlmLYnBS3G95inTF2B/Q4zBTnpADKivH6/H/cBsH3M2fOGEjESVvvv/++rd/NJq8fYJxatzs1/7Qfnqzm/ChXpjt1+gvo7cbQOta1wurutHyyLHwlwCkBuXvYoj2gS4YX6gyZ6W2AvlM4t/o+GiuujJiHZHjYst1WmoA+DKDvtRh6O0DHAmcDaJea8XPFLrQeLiA2OjKaLFurvqDq5CVuTvIbwHzs6LEihu6A9DCsLK+Fgwcnw9iYJ7ZwnOrhGcvY2LjF3LHqV1YUKmAddF4kCWcLhbstdndLW2YyxpPDM/uXiixyjjtx4ni4ffuuDZ2sceL5cv3z2+HDk2F2di4sLS0auDORmfxYCVjoXANQB4w1BoEzkw2wj610jomzN/kfUEdAAfYwHMKL+6j8hWMUD/MxHTblAppI6fCxUcq3as+oxKE64rbf52ZA7zeFH/Xrdwd0WeDKkZFCDV/Df5S1ovjDOwA1uTp37963hxYPT00dMrmCuxjLE7kCT3J+Sn6lAH1oaCQQh56bexhmZ6eLahOur1DaIAGde0Mb5AhyQrIoNkKQbzMzc2Y0sZ/jMFiQyZTlYvQgezCi8JpSQjw3N9Pi2dz4jBsBva37vLlQWHx+tbmZ9rV9F8vlcqmBnDDq0JtJ3ns2y10E8fIBJ0AJKInpZtmGnbc4+9CUgsaQWeKxyxc3PnF7fjt0yDO/2ebnp63OkKQzGEJMCJCZAnDsWDMTX2NeLVw+HOtufM+SV8kbliyMysYEUExdiXMar0AeZp+exrV9LNy5A6AesEktDX9s7IBNbLmsFNdmcrpr6qiBewzogC3jYEPwMD60W8XVlJwCvRgf1oaUDGWUcj3Vo8tSN2+HVSZ4Zrsn4sw1PQ9+P/daOBPHCXKdBNOq5TH41ja80uyT3HkG9G5hxJq45l/vrsn2I0C4aJMgkFep7rW7c0beuz0UiOqVoxKxONYKr/Eu44QtvjP/FYIll8TzY4atf4UqZQ4dmipzdpq8oSoe5Zgov0UyhesqHKas+NZS1TLhVP07aICyuLhgfM715fVkTAo7Sjlh7Oz3+w+Z/OB+8hbwv5K64mdWcrD4lP9dpnpibrzF58X9N2I+5zlRQthURqvYuvqCQF/Am2MxNrzvhodAlQeE/MIricxSeHNhcd68r+6XXbdk5xjQJX+V5c7/Mir1Xce0O4/fjIYkxTUnATF0OsWpOmnPZrnrRfcD0GOXvAnUCgAQr8fSn52bDYcmD4WJyQl78bdv329JimOMaIpo4HqRgCKACcjyG6C/sDBvk6Ys7xpqKbvQhEUTZyIjGFTG5YBHu1tiRwcLAFOSXpGs12T8qtBYW/PyvtjVxMQnbk5MHvf5Jz/5SbPUYVY18OE6ynZnDNxbeQswhSawJm5ce6vmNmpew/hRdOQlgB4k5qF0QBeAfHNA1lsMczsAfSsAEFvw7ZWSMnkybjBSFWJbuXc+ZycoUA/Q1XMBWQHfHTlytNlFzJVbeA3QQ/GbmXlg4Kdy0ffee89i7VJ85XIWiAvo+R2ghq8Uh+a7YvFSKqVMx6Wn7SpN4G/JhJs3b1v/DHkgdC4AqbBZfD3N67j8juc4f/588bL0HDISBNacw7i5nzyHjFlJv6psQo4oj4lkZRknyDpZ6Hfu3GoJ6ykGX86YtbCwuOCNX9YBX1diYkUNfsY9LpkdW+axVzU+T8mHAvTxobEyht4EdHkyh1GY9mIdej8B3V5Gc3F5XpZcWAIpfpNVa8vQD5WraynL3ZLxzJomgW+1pbmLxs4xMB6ucVzwKPMcKw2dF/3uu++Gp59+uugcx7lMUpgexoVpNDm9VA7L+mDhbqcEDHfd9PT9Qlv2LnR0n3KtnC0ue8OCL+jbzLIVkMvKJ65HDB8BAFPJ4uY8YvmXLl0KxPikcPCJ4JDLXBa/rG5oxT5XVLzmHs0Z9zsMy/1RWuJ6/U6u7cZQaeFWxXfKHe7vXr2S2wv/6jXi/4vYV4vHiLaO5ZgUt+vkYcBVCH2qVk610cdOQFO+x1YoUA/Q4X/JA4XOACHm/vXrN2xAuJKVcwMo4ZWTV+3ePUDeQUvKNQAKj3IM/MS1CMORr6LudCgGuPAJuZ0//zHLsYG34VuOj3NskB0cjydQYQB+c3kwb4m43I8/ee9k5QPqklnIOHpofPjhh0USG8/nDbZKOiLvVJbGfsXRxUMAtrx/POPp0yetRBg6joygtKyaFe5eiRXzeNC5k43wBtfHm3n06JQlL+OSl0LFcyITD06MhocPsco9GVoWumaIALuwrpuVR+28hN0s9BjQh0iKWy+7BQ4RQ99vgO690TtvqRhSbJHjAYgT17RPVvrtO2ijjzfB0cvWPEZz0AZw7twT4c033zTNjwntdd4TGzrBwSynTp0IaLcCTT6rwp+Jy4SNJzL/s/HpY12ze3jb22BMqzp9Os49+eTHIsD2MjM2LGYY/4knzhmTo1FLM4YxYW4JBI6Xhi+w5zdZ8TGNeY4YuNXWFi/A5cuXbWwoI/qd61AdcOvWHRMWKiuRFZIWsY+2hR4riO2eJRac7I8tot67daWplI/oFwXqATqyAiUfZRZQuXDhgskFNlnMcp/HcwWlHfBBRuAuB09Q+AuX8cKC8TjnAFzsg3d1DeQEwKc4c3w/rgF/xmW4Oh7wRC4AkJzLJ/dhLHE5KrJFcgF5AihzXbybbOzHSHGlgrbZ3uAK2YAMIUPdx+TKcVyjz3WVvIvljPwiUZjr/PKXv7TkQQ/tebttZJloIeWI/h2S2zyb4vRuvGEZh3DmzIlw7drVZk1+aaELzO35Ep34pKzEuMLztLPQh5tVW5IB+zKGXhfQ5d4gdt5uA+QNmA9OWPtXtWedm6NLnNehe1lJGUOvum8ElHwyuU6ePG3ueawzTW5AGVBVC1W5tDieZi9Y75rgmtwl0NNowl0/aKO42hTPcW27UWjXcSYox7sbqmQojlVPeWW+MzbdS/tUJymFAyuTsdPJDnpxHEwFAyNM2GS1I1jIO+B/whFYGTAVzM11NKGVGNf2vYiR6JtcNELcrNCmd3JaIeymFGpfmdPRmuOhyotYOMXHIlRfeeUVE26f//zn7dlFOwnyzT5VPn4nKVAP0FHCsSbhNXfZuseI3wBB5IAMBIDmIx85G/72t2uF+51j4RsASw2ckEfuNXQwxwrFxYwsYO5xHPMOjwBzDFDGu8d1YqUBhYL7w7/IPc+ud9oqkY7r4UZX3g9WO4bExz/+8Q2gLAMHuaBKpJgXmPsAObzAdZATnszmJWPqwSEPn//ufT+0SQmSex06cF+8jHg/UVKcF1eNDlzXY+nr4ebNG+ETn/iEHb+4RMngXBge9rI0udxdZkatXSPPQtV7x7HcX+DN/91c7hnQjbi9JzW1Y/NqzJx4ieK7fDKRAXsy3WkwU3W5Y1meOnXG3DbK0FZihruFJlomm1xauMDQcAXEipfDGDGAAN5MXMrS5JZl4gDauK+4r9xJ8aQu4+wbJzvHKZaFkIBpmNxMekpX2CfXnK6pMSmbXb8rFqY6d7VnFMMK1DVmLQBTMgXM4h32mOyMm0+567t7WFiXyBMlq++xoEUC7BtBqxm1BwE9R5UO+j+VZaz4XyeIwRr7wQ9+YJbJd7/7XRPezBFZWjsJTfleW6FAPUBnfgPG8J63NXV+BWA/+OCDInTm4Z1yrgL4ADDzT0ll1TKsWDmQK9wBqYwlt4KzgyOlo/C1rGTP1/Fx4e7nd/6X1c7Y1Kaa+Y4MEN+iRJCbw4ayHhsMoraaWqn1dXwM1662u4U35IVEUQGoCTUqrKjcJZUP37t3x8IBbly4h5J8BE/2HS9q2TnP1/8IYfLQuBlYLG8qQK/GzxmnFlaJZ0415JZd7kYdMUq86s3GLPftAnTLZWzWfjKBAEwmrho78J2X/ZWvfCXMzFByMhl+9rOfhZMnTodPf/rTFqO6cOHpQILHT3/6U0sug4nQvC9e/Bdz/ZDBiGHprWMPh1/84hd2Hu4iJimJaUzuL3zhCzaZlLTy+9//3jQ9FmyI400C0evXr5rrHDf+rVu3w+XLfy5K0VAEuDaKyU9+8hO7BhMMFxP3PXfun2yiIxzi2DhvgFg798U78M1vfrOIk0vzVFjBe7J7diafaOhY4Dw/nyoxiZtqcBzjgi4AmJ5XlgXKzvIy5TmzNhuU0xBrx8TPnbF94ZjqMZxXjYFXRfbwkDoxpQG9XXws9sa0Uz7czelegHh8+h/B+MYbb9g4yUVQ5YBxQLPRx1ZgJp+zUxSoB+gy8LAA3TvjjVJ87nq2OQo2cqHseung6qs4ukdHPeJVu8558J14GotcgIx8ixucVbtcOvi6B1GWuMBb44qzyPkNQwQZ6e2cj9tcV88JNYKRDBU/xHFw5r8S6zyhTaV7ZT4KdIAGyBsl5rLaWgzUstAVgtR4BfLKM+I4ZDMWObkKsOjkpHf7hB4f/vVKOH7seFheoQTYLXTJkpZOcM28JPFzddYh83JSXEGVOD5aWmOxoC6FaPv1xjutQx676lVGRc05G9Y4iR6ADJOHiVdmmzqTcQ77bt28Y9Ykk/CPf/yjWc00iSCW89xzz5mWrdpRGAlg5XpyS8HAnMc5TEImvaw6NUTgmm+99ZbFhphUqvN2a9bj4VjvculzD5icCauWkrjvGC/HwvSKhTPRGTtjRIlhH0DP8TCmXG7QGde7hAv/ewe4I0YnNY155513jEm4rsfonzDrQwJJbjSY4utf/7rR8n//741w9W/Xw8joUDh18kx4MH0vTE4cDkvLC8HWNmis2brAADifvCaS2fifUpsYzMVscm2lMubHrTQF6enLHVY/R4bH7D78vuGz2cwoVjKqNagq/1EGe/zJebj6VO/L+1M3sZ2Co3yfuhSoB+iaA8ofefbZZ82iZV4InDTCuPOZQl/qCGmtqJsucsmPdq5o5MhnPvOZokMdPE7Iy3tllGsneHKWV8Uol4Z7xjk4XmLnQO4Khu8XD5SKiYNyHIpTUh/8IQ9FXK6LDEMGyyWuJVKlFAsDAFo8FxgA3Fe9NAB5jCWsdPJxuLbi6pyrih/kFPJVXk7lFKyvL1uIdXRUgFz2co8V87j1a1Xh13Fdy9aGPXmPzYy11fWwtLoSRhpDYWScWL48rLuml3sM2hvd56UF5AlgXhfoxHU3lM5pvx516/rTnB8fZ3qVC/EOW3eXr72GuhKh6/kpCxNXdbdN5WWdjlleWezp/pqUigeJ/p4l3pkGgD0Z8ig2vCvACwGAm4wElUOHJ8KPf/yf4bOffTb8+c9/CqdPnzHBcv3638O5c2fDzAwWOgKhvcIm11u3h3AN25Ww+JPflYjY6fo0/ul8/xBWV/AOlHkIzBfdT3M3ZmiEihbq4fszzzzTlf7p+dfX6ZcvnqSAyy/xGXOc947i6p0QPYOa7m+yolGMUXYpaWVaHz8+ZfzBeRxHdjXb6qovWhSHr4oaZWrWQyMcfwxAxlXs3SvJ60FCxhU5o6ONsLS4FK58cMV4kXvcvOmNqGAt8liY5ysr3lPC69xdoYhDd7LWqUxh4zlk6ZPYCq+r1bW7xbW0aFlapqobNcCS5a86fGjgVq0PT6E4B2Hvcx6HMdkPjaF72X3TwwpsyBjkTZw4bI+9Tt39oi9j3RguPBGMCyXnrbfeNO9GY6gR7t+7F8YPqAHXoXD//j0zjkZG8Ix4HhSb8oqk0EgOdJtCGCyjVCIteZ+TiUmvyV/F20nW/nD7Xu7JabnFA2quhx671WNgLkcjF7X/wgRpAnrR4717DLT7c/kSd7sZ0KtafPV5S4WnHSXWrMayW1JZnCyosEQJUKJdZ0CH2VRnCsPjgo+VlPsPbocjU1M2ONX68316xrtWpQCtUzKjnlZjlgISf4oJu82R7vdvhMUFYv9uHVQZmXu568+Vidhlp0TElAch9fxb5Nt82jZRgGxpACh+j3ixsLLl8SK8hYXI/OdYvFUAzJe+9KWwtEyVzHD40Y9+ZMD9rW99yyzWO3cehJde+g/zluHGpk774sWLxZoMr732mgHZpUvPh7NnT4dr1/4RXn/9tWKu4XFDkSBEuLjo7vYrV941gP7Up/7Z/j9wYCQsLnB/7y75+uv/bSD3wgv/VuQEXb78J/PKfe5zF4vyOkJ8gJ6AVflDv/nNGzZenpPENjwBzHnc2Fev/tWeD++dgB5FAr4gj4gGMVjSKBSEAQnFQStK3ABkgFeZ9Hgq1SAGTyJhRMIDahuNlU5SHufTgluKiVaWfOqpj4Y//OEP3uCq2e6akISqbW7cuB5OnT7ZnCHuXZif91wm3jNyCTqqCZjkoWSAlDp+T+XQrKyuW24WlVSeBDtWlPTR/6Q0lvprOIodMqAP2EJvNDrXYadlVmt7w/Tx1SNgByZa98kWl2IpwQXBgXaOg2VxyUvwDh7w8r/t3DxpznsNbP/W2/MXykXTqxQrNN0VrrL73faPPV9xOygg122seGGlarEjrGFAB5DmD1cywEVezIsvvmhhJipmPvzQm8SoE+XUFLXl8+HXv37d2sEC6uTYfPnLXyuscY1/cnLcAIowHsAP+LEUshJpn3/++TA768lgbHQYBZR+/vOfh0sXn7ffyIZ/9dVXi/bNX/3qVw1g+AO8VUr3zjtvh7ffftvK63jGF154oaj7JneIEBvxb5QZzvviF/+1SJ7T/cmuf/nll8OlS88VY3rllZeLZbC//e1vh3v37lu+0W9/+z9FSA9A5Z7f+973LHOfMMGrr/5X+MY3vlG0fn3ppZcMRL/zne/YmImH//CHPzTwfvHFfy8UFWTPr371K+vSxnt55pnPFmN5++23zDPA+zh79kn7/cmPngnf//73LTcKmlDNw7PKY1ktT9XvqRUjDdDHPW/Ck4G9Ux9KH+9v6rA6k2ZA74Ffd7+FngJ0NZPpRAxvzNK7UtBqMarsq/NkI1amJQ3VJlaub5hqZvaBZZJOTnh9KlY6lgdaK99Vt9pp/Kks87gToAF7M3lO10tZwN3p5x4K3HvV61Y9Ae32M4ZsoffApo/0IaXLnbmoVqrxkOWdwc2utca1/vjoGM1E1q0b5d17dy0Ri+3B9INwZMpbQN+8ddM8W3ijVtd8ffTDhw7bPv4n94d4L6W1t27fMn6Dn/iN+1gstzFkViD3uXrtajh39px5wQAMlGvGrURZLGLABTBSwp1K15S8yr2Vu6MENZ7f69edbxV+4n8ASh3jUHBU/ssxcY05igv04Dp4Gch853mU2c53rqd7qPEWY1FeEL/xnfAeig5hLeLxnMOS0fIUcu9rV69a8h45TDwj+T7HWKDqzi2jx1NPfcyUk+t/v1qsS6HFqaCZwihVOSMZl1LYZ2Z97Q/GwjMC6IwdeuGJmDiotrgZ0HsQA3sf0NNESKwWFYF9eys3baEzBsCcDQGh2BXNNLRuPPtotWgCqGlNq1Qw/QyDPKLz8yuGFifyVEeaypFIKRyDfPJ8byjQnn/07gEXlXSJXgBEsWTw6MZ20/AB/MK7l3LLWhJsWKkAN8cYCIyNh/fefy+cf+p8Adgx0M/Nzxm4w0vqieCuXA9r3b83bZZg3GpYTZ2U0Kk5qJXg4vfOMQIt5YzgJsergKVOqMFXnKTKx/MB4jUa+F/WrNpDx62u4zXQUQg4nmuqRwXXxhUfL1ONMsGYlDUveRO3oAWsGdMhW/Sl7Ja5Rmx9YcGS7OitPj83axb/mHWT82oDPae3t33MDKJWWpFH473ak/w95El3qk4YGvLEaMZ29AjWeftQdL94L7vcB+xy7yRQerVAU+enJ073HAaWQiWeZaKvyfxaGIEmOO6Ob5hwYb9P4mBr2vvyuJ5Y02lLWbg6T4wly5nfW5Mq298hCajr5fPHzBt/r2a/xtZ7KsaWvH/6BeUj+kqBjYDuSWWegCkrVhUr8XKnluA27F3QAG6AWotAyWOFxX3yhMdzAXHmO4Ds1vWU5cDEeSR37nr5KVY7YG5NoUIjPFx4aCEtfZYk8QWWuD+KhizjuBc7rn5CB/IyYemqOQxgyvjVytnGubBgFjGKQsz3uqfkADRS4iDnqzOiAFif/C5aaqwCa11TDbPiUlr2QXfoLJBnrPAf1j/x/ukmeBKTB8ypK7fY+NGpcBNPwulT4eH8fDg44Qu1ELy7e9cbYBHvXl72sjaB/GYS4hjf2JiHGcv36AuB8cysHZIBfVPMu/st9LqATMVAt61b0pnFpyNAa3cdhACTU65Ild44o1NyoqqD8mxc7TAhTJdKetvU697CwYrBdzq1Ecre/lu4fFqDb9awb+Xa+ZydoIADuqxMvsuFyvdq+16ASJ0AXVlrnl8BZmWqS7GVO16CX/8D8gCfNXBqhq1mZmcKlzznmyt8dMyUY333hUfIbl8sMvQBKY03trzjjoVY3Z7h7YosfMp3AWy88lsM9HznGFze2hi3L3Xq+S3Kr9HKkzpOCpLi0ep3ocTSavdLtXrVGOP9noS3aIqOLXU95KvFHTnaNCSsGx6hgxFrGHLr5j/CyVOn7D0B5GwoTFjSZLvjLWjnidNvKZf77JyvZqn5Qxmtkmh9tbdsoW+Ci3c/oKdi6Gli1OmF3pu7PRYOKoORAADUF5fcemBTnK/6vdNzpAC3rZIRJcilzu+eTFc+f9Xyl5CK3ZEaS2x1J11yGdDTU3iAR2hBoaonJbbaFFvnE8CUG9ncxOMj5olSeEkWNIBrPQmGR1qsauarNWRR/4Qo3s65bPASfMSYOJ8Ny/2x448Vni9i76Z8DHlr1DgsINc0QMdzyAUeu79jF33M38oEj71fcac3KQC6h841cB0etpCb+oJwDY73ZWbdtS+FCKVIbneur9UptaAT56KIWIjClk2lM2drE6kWoF9ZsWMOTnhnz4WH3ot+/MB4WHj4MMzOTYcTJ06aRc5YfNlXz2OQe53vmgcC6JSHbWl5tVDE3APDErqu4Pi722eAPtzobiF1F9iPPqCnZVUdQE5fPX1E3WSNQY8//YTdj6j7/HXvn88fJAVSZaOpsaU8ZClASF0/ub9LD44YoJLXGdABdRXiuDFM6yO4XKK5jt2jsXHpVCX9dXv0buE2U/qagF2+Z+94qW10RJ0Dd0bODDyGngF90IBYd6INevx1JVHd5697/3z+ICmQAX2Q1E+3dk4pRClAp8lVJ0Dv9ck7eW9iQC+Vp1ZA33eNZVLrWXd/odlCT9WQ9zpp83GZAvuRAhnQB/vW61ronZc/dUMDd7oDb2uuUdXy7kQFjU/Hxwmxrih4yZo2rU1ShOwaSrrdGcNh4BZ6ty5vEKl7UkIG9AzogxVI+e67mwIZ0Af7/voN6N5xumw3Hj+tsv67USAF6I1oBT0H8VYLvTRY9wmgp9az7l7WlAb01HSNF0BIHduf/XVd1jszUfrz7PmqmQKDpUAG9EHTv3tTrJTLvfPoq100y/VDSmsa8E3JT41PVriXuBVJtM2e86XFX17PE3L3WVJcvy301HTNgJ6iUN6fKbB3KZABfbDvtraF3nH4GwFdXSlVc572AHNEu5bTEahHfUyyhb7OqkJaXq79m6kbQ09NGBbmGOyWLfTB0j/ffT9TIAP6YN9+Sj5vl4W+vu7Z7nF5KtdON7bqtIaEX2u1Kb47ZbmzXLRvKU/A9ryHmjF0BpFaPtXq+5ubL6G6zt+6u0BSFnL3F9p9pTVumpowuxvQd2aSbM9Uy1fJFHj0KFAb0JslUeZpbLCoeeunGSxtfu90/KZ+74GcWwfEHi6+DYek5HO98Udr3a9557/q/VKATvvYtltTOVhZW6skxTnYyVBtXR58GwiWuMQ2AHr3O2x8Ya0Wabw/1p70e6q15jqLznbZUhMm1Qmo3oTq/wvs9x1S9Mv06X1hnHbvar/Tr9/zt+71U/Pfr49MU8fE1k83WDrv73Reb7/Xfbq9fr4ve1xn2zp/uiKQwpc6Y2srT9Z7m7Fbvm+vl9dx1c+UBtXr9Ts9QOqFpfZvmTC75MQUfTN9MqDvkqm8pWGm5n/qovudP1L06ff+1GqO/b7/vgP0eMJXrXWIPWiGGPT9+z3hUtdPCbRMnwzoqTm0m/en5n/q2fY7f6To0+/9dd9f3fHt9PsfgMu9lUSpB677QupeP3V+3Rf+qJ+fon+mTwb0R30O1xlfav6nrr3f+SNFn0d9/257/7se0OsyTOqF1b3+oz5hU+PL9OlOoRR9UvTd7/MrRZ9B78/vd9BvIN9/MxTIgE6WapdtvwvclEDL9MkW+mYEzm47NjX/U8+z3/kjRZ+8f3spMHBA99K1uBdua9Z6iqHqMky/r7+9r2vnr5bpky30nZ91j84dU/M/NdK68il1/bw/UyCmwMABnSxETfrqJwNNMVSKYVLnp6ZD6vqp83f7/hT9Mn2yhb5L8j6aAAABJElEQVTb53i38afmf+rZ9zt/pOjT7/377f31HdD7/cLy9TMFMgUyBTIFMgUyBULIgJ5nQaZApkCmQKZApsAeoEAG9D3wEvMjZApkCmQKZApkCmRAz3MgUyBTIFMgUyBTYA9QIAP6HniJ+REyBTIFMgUyBTIFMqDnOZApkCmQKZApkCmwByiQAX0PvMT8CJkCmQKZApkCmQIZ0PMcyBTIFMgUyBTIFNgDFMiAvgdeYn6ETIFMgUyBTIFMgQzoeQ5kCmQKZApkCmQK7AEKZEDfAy8xP0KmQKZApkCmQKZABvQ8BzIFMgUyBTIFMgX2AAUyoO+Bl5gfIVMgUyBTIFMgUyADep4DmQKZApkCmQKZAnuAAhnQ98BLzI+QKZApkCmQKZAp8P8ReWvdOXpesgAAAABJRU5ErkJgg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6" y="7937"/>
            <a:ext cx="9133417" cy="6850063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6019800" y="3145200"/>
            <a:ext cx="2592000" cy="360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Rounded Rectangle 10"/>
          <p:cNvSpPr/>
          <p:nvPr/>
        </p:nvSpPr>
        <p:spPr>
          <a:xfrm>
            <a:off x="990600" y="5867400"/>
            <a:ext cx="2971800" cy="360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Rounded Rectangle 12"/>
          <p:cNvSpPr/>
          <p:nvPr/>
        </p:nvSpPr>
        <p:spPr>
          <a:xfrm>
            <a:off x="5715000" y="5927657"/>
            <a:ext cx="2971800" cy="360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30490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4" y="15833"/>
            <a:ext cx="9132126" cy="684909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33600" y="152400"/>
            <a:ext cx="8382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4" name="Unit 11 lesson 1 bài 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82700" y="301500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359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84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1371600"/>
            <a:ext cx="6553200" cy="1676400"/>
          </a:xfrm>
          <a:prstGeom prst="rect">
            <a:avLst/>
          </a:prstGeom>
          <a:noFill/>
        </p:spPr>
        <p:txBody>
          <a:bodyPr wrap="square" rtlCol="0">
            <a:prstTxWarp prst="textChevron">
              <a:avLst>
                <a:gd name="adj" fmla="val 20814"/>
              </a:avLst>
            </a:prstTxWarp>
            <a:spAutoFit/>
          </a:bodyPr>
          <a:lstStyle/>
          <a:p>
            <a:r>
              <a:rPr lang="en-US" cap="small" dirty="0">
                <a:solidFill>
                  <a:srgbClr val="00B050"/>
                </a:solidFill>
                <a:latin typeface=".VnPresent" pitchFamily="34" charset="0"/>
              </a:rPr>
              <a:t>h o m e w o r k 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3048000"/>
            <a:ext cx="8458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6000" dirty="0">
                <a:solidFill>
                  <a:srgbClr val="5F88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itchFamily="66" charset="0"/>
              </a:rPr>
              <a:t> Review new words</a:t>
            </a:r>
          </a:p>
          <a:p>
            <a:pPr marL="342900" indent="-342900">
              <a:buAutoNum type="arabicPeriod"/>
            </a:pPr>
            <a:r>
              <a:rPr lang="en-US" sz="6000" dirty="0">
                <a:solidFill>
                  <a:srgbClr val="5F88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itchFamily="66" charset="0"/>
              </a:rPr>
              <a:t> Follow the conversation</a:t>
            </a:r>
          </a:p>
          <a:p>
            <a:pPr marL="342900" indent="-342900">
              <a:buAutoNum type="arabicPeriod"/>
            </a:pPr>
            <a:r>
              <a:rPr lang="en-US" sz="6000" dirty="0">
                <a:solidFill>
                  <a:srgbClr val="5F88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itchFamily="66" charset="0"/>
              </a:rPr>
              <a:t> </a:t>
            </a:r>
            <a:r>
              <a:rPr lang="en-US" sz="6000">
                <a:solidFill>
                  <a:srgbClr val="5F88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itchFamily="66" charset="0"/>
              </a:rPr>
              <a:t>Review song “What time is it ? ”</a:t>
            </a:r>
            <a:endParaRPr lang="en-US" sz="6000" dirty="0">
              <a:solidFill>
                <a:srgbClr val="5F881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dwardian Script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71378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2514600"/>
            <a:ext cx="7924799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spc="150" dirty="0">
                <a:solidFill>
                  <a:srgbClr val="000066"/>
                </a:solidFill>
                <a:latin typeface=".VnKoala" pitchFamily="34" charset="0"/>
                <a:cs typeface="Times New Roman" pitchFamily="18" charset="0"/>
              </a:rPr>
              <a:t>Unit 4</a:t>
            </a:r>
            <a:r>
              <a:rPr lang="en-US" sz="6600" b="1" spc="150">
                <a:solidFill>
                  <a:srgbClr val="000066"/>
                </a:solidFill>
                <a:latin typeface=".VnKoala" pitchFamily="34" charset="0"/>
                <a:cs typeface="Times New Roman" pitchFamily="18" charset="0"/>
              </a:rPr>
              <a:t>: What time is it ?</a:t>
            </a:r>
            <a:endParaRPr lang="en-US" sz="6600" b="1" spc="150" dirty="0">
              <a:solidFill>
                <a:srgbClr val="000066"/>
              </a:solidFill>
              <a:latin typeface=".VnKoala" pitchFamily="34" charset="0"/>
              <a:cs typeface="Times New Roman" pitchFamily="18" charset="0"/>
            </a:endParaRPr>
          </a:p>
          <a:p>
            <a:pPr algn="ctr"/>
            <a:r>
              <a:rPr lang="en-US" sz="4400" dirty="0">
                <a:latin typeface=".VnAristote" pitchFamily="34" charset="0"/>
                <a:cs typeface="Times New Roman" pitchFamily="18" charset="0"/>
              </a:rPr>
              <a:t>Lesson 1</a:t>
            </a:r>
            <a:r>
              <a:rPr lang="en-US" sz="4400" b="1" dirty="0">
                <a:latin typeface=".VnKoalaH" pitchFamily="34" charset="0"/>
                <a:cs typeface="Times New Roman" pitchFamily="18" charset="0"/>
              </a:rPr>
              <a:t> </a:t>
            </a:r>
          </a:p>
          <a:p>
            <a:endParaRPr lang="en-US" dirty="0">
              <a:solidFill>
                <a:srgbClr val="FF0000"/>
              </a:solidFill>
              <a:latin typeface=".VnAristote" pitchFamily="34" charset="0"/>
            </a:endParaRPr>
          </a:p>
          <a:p>
            <a:r>
              <a:rPr lang="en-US" dirty="0"/>
              <a:t>                                                                                  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228600" y="292660"/>
            <a:ext cx="853475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</a:t>
            </a:r>
            <a:r>
              <a:rPr lang="en-US" sz="6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Commercial Script" pitchFamily="34" charset="0"/>
              </a:rPr>
              <a:t>Unit 4</a:t>
            </a:r>
            <a:r>
              <a:rPr lang="en-US" sz="60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Commercial Script" pitchFamily="34" charset="0"/>
              </a:rPr>
              <a:t>: What time is it ?</a:t>
            </a:r>
            <a:endParaRPr lang="en-US" sz="6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Commercial Script" pitchFamily="34" charset="0"/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2133600" y="1015752"/>
            <a:ext cx="2513552" cy="584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Lesson 1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1524000" y="1610380"/>
            <a:ext cx="7010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1.Look, listen and repeat: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0" y="2454057"/>
            <a:ext cx="4572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lphaLcPeriod"/>
            </a:pPr>
            <a:r>
              <a:rPr lang="en-US" sz="2800" spc="1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Time 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lphaLcPeriod"/>
            </a:pPr>
            <a:r>
              <a:rPr lang="en-US" sz="2800" spc="1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O’ clock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lphaLcPeriod"/>
            </a:pPr>
            <a:r>
              <a:rPr lang="en-US" sz="2800" spc="1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It’s time for …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lphaLcPeriod"/>
            </a:pPr>
            <a:r>
              <a:rPr lang="en-US" sz="2800" spc="1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It’s time to get up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lphaLcPeriod"/>
            </a:pPr>
            <a:r>
              <a:rPr lang="en-US" sz="2800" spc="1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Have to go home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lphaLcPeriod"/>
            </a:pPr>
            <a:r>
              <a:rPr lang="en-US" sz="2800" spc="1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A. M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lphaLcPeriod"/>
            </a:pPr>
            <a:r>
              <a:rPr lang="en-US" sz="2800" spc="1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P. 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91000" y="2454057"/>
            <a:ext cx="5181424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spc="1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Thời gian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spc="1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Giờ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2800" spc="1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Đó là thời gian cho ...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vi-VN" sz="2800" spc="1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Đó là thời gian để thức dậy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spc="1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Phải về nhà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spc="1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Sáng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spc="1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Chiều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800" spc="1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8" grpId="0" build="allAtOnce"/>
      <p:bldP spid="8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224135"/>
            <a:ext cx="441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ristote" pitchFamily="34" charset="0"/>
              </a:rPr>
              <a:t> Read and match :</a:t>
            </a:r>
          </a:p>
        </p:txBody>
      </p:sp>
      <p:cxnSp>
        <p:nvCxnSpPr>
          <p:cNvPr id="25" name="Straight Arrow Connector 24"/>
          <p:cNvCxnSpPr>
            <a:endCxn id="19" idx="1"/>
          </p:cNvCxnSpPr>
          <p:nvPr/>
        </p:nvCxnSpPr>
        <p:spPr>
          <a:xfrm>
            <a:off x="1071748" y="1447800"/>
            <a:ext cx="3576452" cy="22857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81000" y="5638800"/>
            <a:ext cx="8382000" cy="646331"/>
          </a:xfrm>
          <a:prstGeom prst="rect">
            <a:avLst/>
          </a:prstGeom>
          <a:solidFill>
            <a:srgbClr val="CCFFCC"/>
          </a:solidFill>
          <a:ln w="31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Monotype corsiva" pitchFamily="34" charset="0"/>
              </a:rPr>
              <a:t>Let's look at the conversation in English on page 6</a:t>
            </a:r>
            <a:endParaRPr lang="en-US" sz="36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Monotype corsiv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1140304"/>
            <a:ext cx="4572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spc="1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Time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spc="1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O’ clock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spc="1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It’s time for …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spc="1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It’s time to get up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spc="1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Have to go home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spc="1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A. M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spc="1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P. M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648200" y="1132788"/>
            <a:ext cx="5181424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spc="1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Giờ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vi-VN" sz="2800" spc="1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Đó là thời gian để thức dậy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spc="1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Sáng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2800" spc="1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Đó là thời gian cho ...</a:t>
            </a:r>
            <a:endParaRPr lang="en-US" sz="2800" spc="1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spc="1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Thời gian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spc="1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Chiều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spc="1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Phải về nhà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800" spc="1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800" spc="1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1524000" y="1447800"/>
            <a:ext cx="3124200" cy="56559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438400" y="2590650"/>
            <a:ext cx="2209800" cy="565591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2975758" y="2013390"/>
            <a:ext cx="1672442" cy="1142851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2859974" y="3737820"/>
            <a:ext cx="1788226" cy="114285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997527" y="2584815"/>
            <a:ext cx="3650673" cy="172443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859477" y="4309245"/>
            <a:ext cx="3788723" cy="571425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1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1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5400"/>
            <a:ext cx="9144000" cy="5562600"/>
          </a:xfrm>
          <a:prstGeom prst="rect">
            <a:avLst/>
          </a:prstGeom>
        </p:spPr>
      </p:pic>
      <p:pic>
        <p:nvPicPr>
          <p:cNvPr id="7" name="Unit 11 lesson 1 bài 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2000" y="222000"/>
            <a:ext cx="720000" cy="720000"/>
          </a:xfrm>
          <a:prstGeom prst="rect">
            <a:avLst/>
          </a:prstGeom>
        </p:spPr>
      </p:pic>
      <p:sp>
        <p:nvSpPr>
          <p:cNvPr id="8" name="Cloud Callout 7"/>
          <p:cNvSpPr/>
          <p:nvPr/>
        </p:nvSpPr>
        <p:spPr>
          <a:xfrm>
            <a:off x="5334000" y="152400"/>
            <a:ext cx="3648600" cy="1080000"/>
          </a:xfrm>
          <a:prstGeom prst="cloudCallout">
            <a:avLst/>
          </a:prstGeom>
          <a:solidFill>
            <a:srgbClr val="66FFFF"/>
          </a:solidFill>
          <a:ln w="3175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b="1" spc="1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  <a:cs typeface="Times New Roman" pitchFamily="18" charset="0"/>
              </a:rPr>
              <a:t>What new structure </a:t>
            </a:r>
            <a:r>
              <a:rPr lang="en-US" sz="1900" b="1" spc="10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  <a:cs typeface="Times New Roman" pitchFamily="18" charset="0"/>
              </a:rPr>
              <a:t>are you ?</a:t>
            </a:r>
            <a:endParaRPr lang="en-US" sz="1900" b="1" spc="1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fornian FB" pitchFamily="18" charset="0"/>
              <a:cs typeface="Times New Roman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5334000" y="1752600"/>
            <a:ext cx="3352800" cy="323850"/>
            <a:chOff x="5334000" y="1752600"/>
            <a:chExt cx="3352800" cy="323850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5334000" y="1752600"/>
              <a:ext cx="2743200" cy="38100"/>
            </a:xfrm>
            <a:prstGeom prst="line">
              <a:avLst/>
            </a:prstGeom>
            <a:ln w="38100" cmpd="dbl">
              <a:solidFill>
                <a:srgbClr val="FF0000"/>
              </a:solidFill>
              <a:prstDash val="soli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6629400" y="2057400"/>
              <a:ext cx="2057400" cy="19050"/>
            </a:xfrm>
            <a:prstGeom prst="line">
              <a:avLst/>
            </a:prstGeom>
            <a:ln w="38100" cmpd="dbl">
              <a:solidFill>
                <a:srgbClr val="FF0000"/>
              </a:solidFill>
              <a:prstDash val="soli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88753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7591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49275" y="2743200"/>
            <a:ext cx="59947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What time is it ?: Mấy giờ rồi ?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&gt;&gt; </a:t>
            </a:r>
            <a:r>
              <a:rPr lang="en-U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It’s   </a:t>
            </a:r>
            <a:r>
              <a:rPr lang="en-US" sz="32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six o’clock.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67200" y="3733800"/>
            <a:ext cx="2961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twenty o’clock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03281" y="86380"/>
            <a:ext cx="29883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Point and say: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00600" y="1269386"/>
            <a:ext cx="434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vi-VN" sz="28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What time is it, Mum?</a:t>
            </a:r>
          </a:p>
          <a:p>
            <a:pPr fontAlgn="base"/>
            <a:r>
              <a:rPr lang="vi-VN" sz="28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It’s seven o’clock.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1000" y="4724401"/>
            <a:ext cx="1752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2. Form:</a:t>
            </a:r>
          </a:p>
          <a:p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Symbol"/>
              <a:buChar char="Þ"/>
            </a:pP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5334000"/>
            <a:ext cx="9144000" cy="954107"/>
          </a:xfrm>
          <a:prstGeom prst="rect">
            <a:avLst/>
          </a:prstGeom>
          <a:solidFill>
            <a:srgbClr val="F7FDAD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Times New Roman" pitchFamily="18" charset="0"/>
                <a:cs typeface="Times New Roman" pitchFamily="18" charset="0"/>
              </a:rPr>
              <a:t>What time is it 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>
                <a:latin typeface="Times New Roman" pitchFamily="18" charset="0"/>
                <a:cs typeface="Times New Roman" pitchFamily="18" charset="0"/>
              </a:rPr>
              <a:t>It’s + time (thời gian).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" y="6858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1. Examples: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/>
      <p:bldP spid="10" grpId="0"/>
      <p:bldP spid="11" grpId="0" animBg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44" y="-21771"/>
            <a:ext cx="9173028" cy="687977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76400" y="13716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.VnArabia" pitchFamily="34" charset="0"/>
              </a:rPr>
              <a:t>1.</a:t>
            </a:r>
            <a:endParaRPr lang="vi-VN" sz="2800" b="1"/>
          </a:p>
        </p:txBody>
      </p:sp>
      <p:sp>
        <p:nvSpPr>
          <p:cNvPr id="5" name="TextBox 4"/>
          <p:cNvSpPr txBox="1"/>
          <p:nvPr/>
        </p:nvSpPr>
        <p:spPr>
          <a:xfrm>
            <a:off x="4495800" y="13716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.VnArabia" pitchFamily="34" charset="0"/>
              </a:rPr>
              <a:t>2.</a:t>
            </a:r>
            <a:endParaRPr lang="vi-VN" sz="2800" b="1"/>
          </a:p>
        </p:txBody>
      </p:sp>
      <p:sp>
        <p:nvSpPr>
          <p:cNvPr id="6" name="TextBox 5"/>
          <p:cNvSpPr txBox="1"/>
          <p:nvPr/>
        </p:nvSpPr>
        <p:spPr>
          <a:xfrm>
            <a:off x="7696200" y="13716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.VnArabia" pitchFamily="34" charset="0"/>
              </a:rPr>
              <a:t>3.</a:t>
            </a:r>
            <a:endParaRPr lang="vi-VN" sz="2800" b="1"/>
          </a:p>
        </p:txBody>
      </p:sp>
      <p:sp>
        <p:nvSpPr>
          <p:cNvPr id="7" name="TextBox 6"/>
          <p:cNvSpPr txBox="1"/>
          <p:nvPr/>
        </p:nvSpPr>
        <p:spPr>
          <a:xfrm>
            <a:off x="3048000" y="39624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.VnArabia" pitchFamily="34" charset="0"/>
              </a:rPr>
              <a:t>4.</a:t>
            </a:r>
            <a:endParaRPr lang="vi-VN" sz="2800" b="1"/>
          </a:p>
        </p:txBody>
      </p:sp>
      <p:sp>
        <p:nvSpPr>
          <p:cNvPr id="8" name="TextBox 7"/>
          <p:cNvSpPr txBox="1"/>
          <p:nvPr/>
        </p:nvSpPr>
        <p:spPr>
          <a:xfrm>
            <a:off x="6324600" y="39624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.VnArabia" pitchFamily="34" charset="0"/>
              </a:rPr>
              <a:t>5.</a:t>
            </a:r>
            <a:endParaRPr lang="vi-VN" sz="2800" b="1"/>
          </a:p>
        </p:txBody>
      </p:sp>
    </p:spTree>
    <p:extLst>
      <p:ext uri="{BB962C8B-B14F-4D97-AF65-F5344CB8AC3E}">
        <p14:creationId xmlns:p14="http://schemas.microsoft.com/office/powerpoint/2010/main" val="176938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29200" y="0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/>
              <a:t>1</a:t>
            </a:r>
            <a:endParaRPr lang="vi-VN" sz="3200" b="1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85800"/>
            <a:ext cx="7772400" cy="58293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4343400" y="5715000"/>
            <a:ext cx="2819400" cy="381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97711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29200" y="0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/>
              <a:t>2</a:t>
            </a:r>
            <a:endParaRPr lang="vi-VN" sz="3200" b="1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95325"/>
            <a:ext cx="7759700" cy="581977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4330700" y="5923808"/>
            <a:ext cx="2819400" cy="381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51760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ustin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1232</TotalTime>
  <Words>241</Words>
  <Application>Microsoft Office PowerPoint</Application>
  <PresentationFormat>On-screen Show (4:3)</PresentationFormat>
  <Paragraphs>63</Paragraphs>
  <Slides>17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36" baseType="lpstr">
      <vt:lpstr>.VnArabia</vt:lpstr>
      <vt:lpstr>.VnAristote</vt:lpstr>
      <vt:lpstr>.VnCommercial Script</vt:lpstr>
      <vt:lpstr>.VnKoala</vt:lpstr>
      <vt:lpstr>.VnKoalaH</vt:lpstr>
      <vt:lpstr>.VnMonotype corsiva</vt:lpstr>
      <vt:lpstr>.VnPresent</vt:lpstr>
      <vt:lpstr>Arial</vt:lpstr>
      <vt:lpstr>Calibri</vt:lpstr>
      <vt:lpstr>Californian FB</vt:lpstr>
      <vt:lpstr>Century Gothic</vt:lpstr>
      <vt:lpstr>Edwardian Script ITC</vt:lpstr>
      <vt:lpstr>Symbol</vt:lpstr>
      <vt:lpstr>Times New Roman</vt:lpstr>
      <vt:lpstr>Verdana</vt:lpstr>
      <vt:lpstr>Wingdings</vt:lpstr>
      <vt:lpstr>Wingdings 2</vt:lpstr>
      <vt:lpstr>Office Theme</vt:lpstr>
      <vt:lpstr>Austin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Admin</cp:lastModifiedBy>
  <cp:revision>112</cp:revision>
  <dcterms:created xsi:type="dcterms:W3CDTF">2015-10-02T13:12:47Z</dcterms:created>
  <dcterms:modified xsi:type="dcterms:W3CDTF">2019-08-30T16:15:33Z</dcterms:modified>
</cp:coreProperties>
</file>